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9" r:id="rId1"/>
  </p:sldMasterIdLst>
  <p:notesMasterIdLst>
    <p:notesMasterId r:id="rId13"/>
  </p:notesMasterIdLst>
  <p:sldIdLst>
    <p:sldId id="256" r:id="rId2"/>
    <p:sldId id="257" r:id="rId3"/>
    <p:sldId id="297" r:id="rId4"/>
    <p:sldId id="298" r:id="rId5"/>
    <p:sldId id="300" r:id="rId6"/>
    <p:sldId id="301" r:id="rId7"/>
    <p:sldId id="302" r:id="rId8"/>
    <p:sldId id="260" r:id="rId9"/>
    <p:sldId id="299" r:id="rId10"/>
    <p:sldId id="259" r:id="rId11"/>
    <p:sldId id="303" r:id="rId12"/>
  </p:sldIdLst>
  <p:sldSz cx="9144000" cy="5143500" type="screen16x9"/>
  <p:notesSz cx="6858000" cy="9144000"/>
  <p:embeddedFontLst>
    <p:embeddedFont>
      <p:font typeface="Advent Pro Light" panose="020B0604020202020204" charset="0"/>
      <p:regular r:id="rId14"/>
      <p:bold r:id="rId15"/>
    </p:embeddedFont>
    <p:embeddedFont>
      <p:font typeface="Anton" panose="020B0604020202020204" charset="0"/>
      <p:regular r:id="rId16"/>
    </p:embeddedFont>
    <p:embeddedFont>
      <p:font typeface="Fira Sans Condensed Light" panose="020B0604020202020204" charset="0"/>
      <p:regular r:id="rId17"/>
      <p:bold r:id="rId18"/>
      <p:italic r:id="rId19"/>
      <p:boldItalic r:id="rId20"/>
    </p:embeddedFont>
    <p:embeddedFont>
      <p:font typeface="Rajdhani" panose="020B0604020202020204" charset="0"/>
      <p:regular r:id="rId21"/>
      <p:bold r:id="rId2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4A91424B-FFC4-48A2-9E0E-EA0876C4E67A}">
  <a:tblStyle styleId="{4A91424B-FFC4-48A2-9E0E-EA0876C4E67A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42" d="100"/>
          <a:sy n="142" d="100"/>
        </p:scale>
        <p:origin x="714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8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font" Target="fonts/font9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708a6ee8a1_0_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708a6ee8a1_0_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708a6ee8a1_0_3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708a6ee8a1_0_3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708a6ee8a1_0_3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708a6ee8a1_0_3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960817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708a6ee8a1_0_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708a6ee8a1_0_6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708a6ee8a1_0_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708a6ee8a1_0_6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827982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708a6ee8a1_0_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708a6ee8a1_0_6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0880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708a6ee8a1_0_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708a6ee8a1_0_6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857546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708a6ee8a1_0_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708a6ee8a1_0_6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510645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708a6ee8a1_0_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708a6ee8a1_0_6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732285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708a6ee8a1_0_38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Google Shape;140;g708a6ee8a1_0_38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708a6ee8a1_0_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708a6ee8a1_0_6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592037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720000" y="1139150"/>
            <a:ext cx="4404000" cy="2590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200"/>
              <a:buNone/>
              <a:defRPr sz="7200">
                <a:latin typeface="Anton"/>
                <a:ea typeface="Anton"/>
                <a:cs typeface="Anton"/>
                <a:sym typeface="Anton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720000" y="3585075"/>
            <a:ext cx="3384900" cy="43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400">
                <a:latin typeface="Advent Pro Light"/>
                <a:ea typeface="Advent Pro Light"/>
                <a:cs typeface="Advent Pro Light"/>
                <a:sym typeface="Advent Pro Light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4"/>
          <p:cNvSpPr txBox="1">
            <a:spLocks noGrp="1"/>
          </p:cNvSpPr>
          <p:nvPr>
            <p:ph type="body" idx="1"/>
          </p:nvPr>
        </p:nvSpPr>
        <p:spPr>
          <a:xfrm>
            <a:off x="720000" y="1152475"/>
            <a:ext cx="7704000" cy="3416400"/>
          </a:xfrm>
          <a:prstGeom prst="rect">
            <a:avLst/>
          </a:prstGeom>
          <a:solidFill>
            <a:srgbClr val="FFFFFF">
              <a:alpha val="45090"/>
            </a:srgbClr>
          </a:solidFill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100"/>
              <a:buAutoNum type="arabicPeriod"/>
              <a:defRPr sz="1300">
                <a:solidFill>
                  <a:srgbClr val="F3F3F3"/>
                </a:solidFill>
              </a:defRPr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100"/>
              <a:buAutoNum type="alphaLcPeriod"/>
              <a:defRPr sz="1200"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100"/>
              <a:buAutoNum type="romanLcPeriod"/>
              <a:defRPr sz="1200"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100"/>
              <a:buAutoNum type="arabicPeriod"/>
              <a:defRPr sz="1200"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100"/>
              <a:buAutoNum type="alphaLcPeriod"/>
              <a:defRPr sz="1200"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100"/>
              <a:buAutoNum type="romanLcPeriod"/>
              <a:defRPr sz="1200"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100"/>
              <a:buAutoNum type="arabicPeriod"/>
              <a:defRPr sz="1200"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100"/>
              <a:buAutoNum type="alphaLcPeriod"/>
              <a:defRPr sz="1200"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100"/>
              <a:buAutoNum type="romanLcPeriod"/>
              <a:defRPr sz="1200"/>
            </a:lvl9pPr>
          </a:lstStyle>
          <a:p>
            <a:endParaRPr/>
          </a:p>
        </p:txBody>
      </p:sp>
      <p:sp>
        <p:nvSpPr>
          <p:cNvPr id="15" name="Google Shape;15;p4"/>
          <p:cNvSpPr txBox="1">
            <a:spLocks noGrp="1"/>
          </p:cNvSpPr>
          <p:nvPr>
            <p:ph type="title"/>
          </p:nvPr>
        </p:nvSpPr>
        <p:spPr>
          <a:xfrm>
            <a:off x="720100" y="5098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8"/>
          <p:cNvSpPr txBox="1">
            <a:spLocks noGrp="1"/>
          </p:cNvSpPr>
          <p:nvPr>
            <p:ph type="subTitle" idx="1"/>
          </p:nvPr>
        </p:nvSpPr>
        <p:spPr>
          <a:xfrm>
            <a:off x="2487163" y="1434600"/>
            <a:ext cx="3367800" cy="227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28" name="Google Shape;28;p8"/>
          <p:cNvSpPr txBox="1">
            <a:spLocks noGrp="1"/>
          </p:cNvSpPr>
          <p:nvPr>
            <p:ph type="title"/>
          </p:nvPr>
        </p:nvSpPr>
        <p:spPr>
          <a:xfrm>
            <a:off x="6530228" y="1434600"/>
            <a:ext cx="1967100" cy="227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11"/>
          <p:cNvSpPr txBox="1">
            <a:spLocks noGrp="1"/>
          </p:cNvSpPr>
          <p:nvPr>
            <p:ph type="title"/>
          </p:nvPr>
        </p:nvSpPr>
        <p:spPr>
          <a:xfrm>
            <a:off x="720100" y="1706850"/>
            <a:ext cx="2759700" cy="172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4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noFill/>
        <a:effectLst/>
      </p:bgPr>
    </p:bg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BLANK_1_1_1_1_1_1_1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2">
  <p:cSld name="BLANK_1_1_1_1_1_1_1_1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dk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Rajdhani"/>
              <a:buNone/>
              <a:defRPr sz="2800" b="1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Rajdhani"/>
              <a:buNone/>
              <a:defRPr sz="2800" b="1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Rajdhani"/>
              <a:buNone/>
              <a:defRPr sz="2800" b="1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Rajdhani"/>
              <a:buNone/>
              <a:defRPr sz="2800" b="1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Rajdhani"/>
              <a:buNone/>
              <a:defRPr sz="2800" b="1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Rajdhani"/>
              <a:buNone/>
              <a:defRPr sz="2800" b="1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Rajdhani"/>
              <a:buNone/>
              <a:defRPr sz="2800" b="1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Rajdhani"/>
              <a:buNone/>
              <a:defRPr sz="2800" b="1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Rajdhani"/>
              <a:buNone/>
              <a:defRPr sz="2800" b="1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Fira Sans Condensed Light"/>
              <a:buChar char="●"/>
              <a:defRPr sz="1200">
                <a:solidFill>
                  <a:schemeClr val="lt2"/>
                </a:solidFill>
                <a:latin typeface="Fira Sans Condensed Light"/>
                <a:ea typeface="Fira Sans Condensed Light"/>
                <a:cs typeface="Fira Sans Condensed Light"/>
                <a:sym typeface="Fira Sans Condensed Light"/>
              </a:defRPr>
            </a:lvl1pPr>
            <a:lvl2pPr marL="914400" lvl="1" indent="-304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Fira Sans Condensed Light"/>
              <a:buChar char="○"/>
              <a:defRPr sz="1200">
                <a:solidFill>
                  <a:schemeClr val="lt2"/>
                </a:solidFill>
                <a:latin typeface="Fira Sans Condensed Light"/>
                <a:ea typeface="Fira Sans Condensed Light"/>
                <a:cs typeface="Fira Sans Condensed Light"/>
                <a:sym typeface="Fira Sans Condensed Light"/>
              </a:defRPr>
            </a:lvl2pPr>
            <a:lvl3pPr marL="1371600" lvl="2" indent="-304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Fira Sans Condensed Light"/>
              <a:buChar char="■"/>
              <a:defRPr sz="1200">
                <a:solidFill>
                  <a:schemeClr val="lt2"/>
                </a:solidFill>
                <a:latin typeface="Fira Sans Condensed Light"/>
                <a:ea typeface="Fira Sans Condensed Light"/>
                <a:cs typeface="Fira Sans Condensed Light"/>
                <a:sym typeface="Fira Sans Condensed Light"/>
              </a:defRPr>
            </a:lvl3pPr>
            <a:lvl4pPr marL="1828800" lvl="3" indent="-304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Fira Sans Condensed Light"/>
              <a:buChar char="●"/>
              <a:defRPr sz="1200">
                <a:solidFill>
                  <a:schemeClr val="lt2"/>
                </a:solidFill>
                <a:latin typeface="Fira Sans Condensed Light"/>
                <a:ea typeface="Fira Sans Condensed Light"/>
                <a:cs typeface="Fira Sans Condensed Light"/>
                <a:sym typeface="Fira Sans Condensed Light"/>
              </a:defRPr>
            </a:lvl4pPr>
            <a:lvl5pPr marL="2286000" lvl="4" indent="-304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Fira Sans Condensed Light"/>
              <a:buChar char="○"/>
              <a:defRPr sz="1200">
                <a:solidFill>
                  <a:schemeClr val="lt2"/>
                </a:solidFill>
                <a:latin typeface="Fira Sans Condensed Light"/>
                <a:ea typeface="Fira Sans Condensed Light"/>
                <a:cs typeface="Fira Sans Condensed Light"/>
                <a:sym typeface="Fira Sans Condensed Light"/>
              </a:defRPr>
            </a:lvl5pPr>
            <a:lvl6pPr marL="2743200" lvl="5" indent="-304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Fira Sans Condensed Light"/>
              <a:buChar char="■"/>
              <a:defRPr sz="1200">
                <a:solidFill>
                  <a:schemeClr val="lt2"/>
                </a:solidFill>
                <a:latin typeface="Fira Sans Condensed Light"/>
                <a:ea typeface="Fira Sans Condensed Light"/>
                <a:cs typeface="Fira Sans Condensed Light"/>
                <a:sym typeface="Fira Sans Condensed Light"/>
              </a:defRPr>
            </a:lvl6pPr>
            <a:lvl7pPr marL="3200400" lvl="6" indent="-304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Fira Sans Condensed Light"/>
              <a:buChar char="●"/>
              <a:defRPr sz="1200">
                <a:solidFill>
                  <a:schemeClr val="lt2"/>
                </a:solidFill>
                <a:latin typeface="Fira Sans Condensed Light"/>
                <a:ea typeface="Fira Sans Condensed Light"/>
                <a:cs typeface="Fira Sans Condensed Light"/>
                <a:sym typeface="Fira Sans Condensed Light"/>
              </a:defRPr>
            </a:lvl7pPr>
            <a:lvl8pPr marL="3657600" lvl="7" indent="-304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Fira Sans Condensed Light"/>
              <a:buChar char="○"/>
              <a:defRPr sz="1200">
                <a:solidFill>
                  <a:schemeClr val="lt2"/>
                </a:solidFill>
                <a:latin typeface="Fira Sans Condensed Light"/>
                <a:ea typeface="Fira Sans Condensed Light"/>
                <a:cs typeface="Fira Sans Condensed Light"/>
                <a:sym typeface="Fira Sans Condensed Light"/>
              </a:defRPr>
            </a:lvl8pPr>
            <a:lvl9pPr marL="4114800" lvl="8" indent="-30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200"/>
              <a:buFont typeface="Fira Sans Condensed Light"/>
              <a:buChar char="■"/>
              <a:defRPr sz="1200">
                <a:solidFill>
                  <a:schemeClr val="lt2"/>
                </a:solidFill>
                <a:latin typeface="Fira Sans Condensed Light"/>
                <a:ea typeface="Fira Sans Condensed Light"/>
                <a:cs typeface="Fira Sans Condensed Light"/>
                <a:sym typeface="Fira Sans Condensed Light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4" r:id="rId3"/>
    <p:sldLayoutId id="2147483657" r:id="rId4"/>
    <p:sldLayoutId id="2147483659" r:id="rId5"/>
    <p:sldLayoutId id="2147483666" r:id="rId6"/>
    <p:sldLayoutId id="2147483667" r:id="rId7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4"/>
          <p:cNvSpPr txBox="1">
            <a:spLocks noGrp="1"/>
          </p:cNvSpPr>
          <p:nvPr>
            <p:ph type="subTitle" idx="1"/>
          </p:nvPr>
        </p:nvSpPr>
        <p:spPr>
          <a:xfrm>
            <a:off x="114883" y="4398622"/>
            <a:ext cx="3384900" cy="61713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b="1" i="0" dirty="0">
                <a:solidFill>
                  <a:srgbClr val="FFFFFF"/>
                </a:solidFill>
                <a:effectLst/>
                <a:latin typeface="Fira Sans Condensed Light" panose="020B0604020202020204" charset="0"/>
              </a:rPr>
              <a:t>Bruno Bergamini do Nascimento</a:t>
            </a:r>
            <a:r>
              <a:rPr lang="pt-BR" b="1" dirty="0">
                <a:solidFill>
                  <a:srgbClr val="FFFFFF"/>
                </a:solidFill>
                <a:latin typeface="Fira Sans Condensed Light" panose="020B0604020202020204" charset="0"/>
              </a:rPr>
              <a:t> </a:t>
            </a:r>
            <a:br>
              <a:rPr lang="pt-BR" b="1" dirty="0">
                <a:solidFill>
                  <a:srgbClr val="FFFFFF"/>
                </a:solidFill>
                <a:latin typeface="Fira Sans Condensed Light" panose="020B0604020202020204" charset="0"/>
              </a:rPr>
            </a:br>
            <a:r>
              <a:rPr lang="pt-BR" b="1" dirty="0">
                <a:solidFill>
                  <a:srgbClr val="FFFFFF"/>
                </a:solidFill>
                <a:latin typeface="Fira Sans Condensed Light" panose="020B0604020202020204" charset="0"/>
              </a:rPr>
              <a:t>Pedro Henrique Moreira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Fira Sans Condensed Light"/>
              <a:ea typeface="Fira Sans Condensed Light"/>
              <a:cs typeface="Fira Sans Condensed Light"/>
              <a:sym typeface="Fira Sans Condensed Light"/>
            </a:endParaRPr>
          </a:p>
        </p:txBody>
      </p:sp>
      <p:pic>
        <p:nvPicPr>
          <p:cNvPr id="3" name="Imagem 2" descr="Logotipo&#10;&#10;Descrição gerada automaticamente">
            <a:extLst>
              <a:ext uri="{FF2B5EF4-FFF2-40B4-BE49-F238E27FC236}">
                <a16:creationId xmlns:a16="http://schemas.microsoft.com/office/drawing/2014/main" id="{F99B0433-DE2B-45ED-9871-D8DF9B5E39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69411" y="499902"/>
            <a:ext cx="5805177" cy="2997767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121;gdfbb2e1952_0_52">
            <a:extLst>
              <a:ext uri="{FF2B5EF4-FFF2-40B4-BE49-F238E27FC236}">
                <a16:creationId xmlns:a16="http://schemas.microsoft.com/office/drawing/2014/main" id="{1D5709A6-80E1-4E88-9B3B-9F35DBA44943}"/>
              </a:ext>
            </a:extLst>
          </p:cNvPr>
          <p:cNvSpPr/>
          <p:nvPr/>
        </p:nvSpPr>
        <p:spPr>
          <a:xfrm>
            <a:off x="725309" y="1618483"/>
            <a:ext cx="1777683" cy="1925046"/>
          </a:xfrm>
          <a:prstGeom prst="roundRect">
            <a:avLst>
              <a:gd name="adj" fmla="val 5639"/>
            </a:avLst>
          </a:prstGeom>
          <a:solidFill>
            <a:srgbClr val="0092B4">
              <a:alpha val="35690"/>
            </a:srgbClr>
          </a:solidFill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lang="pt-BR" sz="1400" b="0" i="0" u="none" strike="noStrike" cap="none" dirty="0">
              <a:solidFill>
                <a:srgbClr val="000000"/>
              </a:solidFill>
              <a:latin typeface="Fira Sans Condensed Light" panose="020B0604020202020204" charset="0"/>
              <a:sym typeface="Arial"/>
            </a:endParaRPr>
          </a:p>
        </p:txBody>
      </p:sp>
      <p:sp>
        <p:nvSpPr>
          <p:cNvPr id="15" name="Google Shape;109;p25">
            <a:extLst>
              <a:ext uri="{FF2B5EF4-FFF2-40B4-BE49-F238E27FC236}">
                <a16:creationId xmlns:a16="http://schemas.microsoft.com/office/drawing/2014/main" id="{57E0EEB2-0F89-42E0-82DB-1BDB5DF1505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20000" y="473409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/>
              <a:t>Modelo de Negócio</a:t>
            </a:r>
            <a:endParaRPr sz="3000" dirty="0"/>
          </a:p>
        </p:txBody>
      </p:sp>
      <p:sp>
        <p:nvSpPr>
          <p:cNvPr id="16" name="Google Shape;124;gdfbb2e1952_0_52">
            <a:extLst>
              <a:ext uri="{FF2B5EF4-FFF2-40B4-BE49-F238E27FC236}">
                <a16:creationId xmlns:a16="http://schemas.microsoft.com/office/drawing/2014/main" id="{CA296A8C-1371-4BBF-A575-BD7B3E33576E}"/>
              </a:ext>
            </a:extLst>
          </p:cNvPr>
          <p:cNvSpPr txBox="1"/>
          <p:nvPr/>
        </p:nvSpPr>
        <p:spPr>
          <a:xfrm>
            <a:off x="766306" y="1618483"/>
            <a:ext cx="1695688" cy="7261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Clr>
                <a:srgbClr val="492F78"/>
              </a:buClr>
              <a:buSzPts val="1000"/>
              <a:buFont typeface="Arial"/>
              <a:buNone/>
            </a:pPr>
            <a:r>
              <a:rPr lang="en-US" sz="1100" b="1" i="0" u="none" strike="noStrike" cap="none" dirty="0">
                <a:solidFill>
                  <a:srgbClr val="FFFFFF"/>
                </a:solidFill>
                <a:latin typeface="Fira Sans Condensed Light" panose="020B0604020202020204" charset="0"/>
                <a:ea typeface="Work Sans"/>
                <a:cs typeface="Work Sans"/>
                <a:sym typeface="Work Sans"/>
              </a:rPr>
              <a:t>Free</a:t>
            </a:r>
            <a:endParaRPr sz="1100" b="1" i="0" u="none" strike="noStrike" cap="none" dirty="0">
              <a:solidFill>
                <a:srgbClr val="FFFFFF"/>
              </a:solidFill>
              <a:latin typeface="Fira Sans Condensed Light" panose="020B0604020202020204" charset="0"/>
              <a:ea typeface="Work Sans"/>
              <a:cs typeface="Work Sans"/>
              <a:sym typeface="Work Sans"/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 dirty="0">
                <a:solidFill>
                  <a:srgbClr val="FFFFFF"/>
                </a:solidFill>
                <a:latin typeface="Fira Sans Condensed Light" panose="020B0604020202020204" charset="0"/>
                <a:ea typeface="Work Sans"/>
                <a:cs typeface="Work Sans"/>
                <a:sym typeface="Work Sans"/>
              </a:rPr>
              <a:t>R$</a:t>
            </a:r>
            <a:r>
              <a:rPr lang="en-US" sz="1800" b="1" dirty="0">
                <a:solidFill>
                  <a:srgbClr val="FFFFFF"/>
                </a:solidFill>
                <a:latin typeface="Fira Sans Condensed Light" panose="020B0604020202020204" charset="0"/>
                <a:ea typeface="Work Sans"/>
                <a:cs typeface="Work Sans"/>
                <a:sym typeface="Work Sans"/>
              </a:rPr>
              <a:t>0</a:t>
            </a:r>
            <a:r>
              <a:rPr lang="en-US" sz="1800" b="1" i="0" u="none" strike="noStrike" cap="none" dirty="0">
                <a:solidFill>
                  <a:srgbClr val="FFFFFF"/>
                </a:solidFill>
                <a:latin typeface="Fira Sans Condensed Light" panose="020B0604020202020204" charset="0"/>
                <a:ea typeface="Work Sans"/>
                <a:cs typeface="Work Sans"/>
                <a:sym typeface="Work Sans"/>
              </a:rPr>
              <a:t>0,00</a:t>
            </a:r>
            <a:r>
              <a:rPr lang="en-US" sz="1200" b="1" i="0" u="none" strike="noStrike" cap="none" dirty="0">
                <a:solidFill>
                  <a:srgbClr val="FFFFFF"/>
                </a:solidFill>
                <a:latin typeface="Fira Sans Condensed Light" panose="020B0604020202020204" charset="0"/>
                <a:ea typeface="Work Sans"/>
                <a:cs typeface="Work Sans"/>
                <a:sym typeface="Work Sans"/>
              </a:rPr>
              <a:t>*</a:t>
            </a:r>
            <a:endParaRPr sz="1200" b="0" i="0" u="none" strike="noStrike" cap="none" dirty="0">
              <a:solidFill>
                <a:srgbClr val="FFFFFF"/>
              </a:solidFill>
              <a:latin typeface="Fira Sans Condensed Light" panose="020B0604020202020204" charset="0"/>
              <a:ea typeface="Work Sans"/>
              <a:cs typeface="Work Sans"/>
              <a:sym typeface="Work Sans"/>
            </a:endParaRPr>
          </a:p>
        </p:txBody>
      </p:sp>
      <p:sp>
        <p:nvSpPr>
          <p:cNvPr id="17" name="Google Shape;127;gdfbb2e1952_0_52">
            <a:extLst>
              <a:ext uri="{FF2B5EF4-FFF2-40B4-BE49-F238E27FC236}">
                <a16:creationId xmlns:a16="http://schemas.microsoft.com/office/drawing/2014/main" id="{32AE1690-5281-4BC6-B7E9-EEFC8D0DA567}"/>
              </a:ext>
            </a:extLst>
          </p:cNvPr>
          <p:cNvSpPr txBox="1"/>
          <p:nvPr/>
        </p:nvSpPr>
        <p:spPr>
          <a:xfrm>
            <a:off x="517223" y="2344625"/>
            <a:ext cx="1985769" cy="10980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71450"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</a:pPr>
            <a:r>
              <a:rPr lang="pt-BR" sz="900" dirty="0">
                <a:solidFill>
                  <a:srgbClr val="FFFFFF"/>
                </a:solidFill>
                <a:latin typeface="Fira Sans Condensed Light" panose="020B0604020202020204" charset="0"/>
                <a:ea typeface="Work Sans"/>
                <a:cs typeface="Work Sans"/>
                <a:sym typeface="Work Sans"/>
              </a:rPr>
              <a:t>- Qualidade de vídeo: 720p</a:t>
            </a:r>
            <a:endParaRPr lang="pt-BR" sz="900" b="0" i="0" u="none" strike="noStrike" cap="none" dirty="0">
              <a:solidFill>
                <a:srgbClr val="FFFFFF"/>
              </a:solidFill>
              <a:latin typeface="Fira Sans Condensed Light" panose="020B0604020202020204" charset="0"/>
              <a:ea typeface="Work Sans"/>
              <a:cs typeface="Work Sans"/>
              <a:sym typeface="Work Sans"/>
            </a:endParaRPr>
          </a:p>
          <a:p>
            <a:pPr marL="17145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</a:pPr>
            <a:r>
              <a:rPr lang="pt-BR" sz="900" dirty="0">
                <a:solidFill>
                  <a:srgbClr val="FFFFFF"/>
                </a:solidFill>
                <a:latin typeface="Fira Sans Condensed Light" panose="020B0604020202020204" charset="0"/>
                <a:ea typeface="Work Sans"/>
                <a:cs typeface="Work Sans"/>
                <a:sym typeface="Work Sans"/>
              </a:rPr>
              <a:t>- Resolução: 720p</a:t>
            </a:r>
            <a:endParaRPr lang="pt-BR" sz="900" b="0" i="0" u="none" strike="noStrike" cap="none" dirty="0">
              <a:solidFill>
                <a:srgbClr val="FFFFFF"/>
              </a:solidFill>
              <a:latin typeface="Fira Sans Condensed Light" panose="020B0604020202020204" charset="0"/>
              <a:ea typeface="Work Sans"/>
              <a:cs typeface="Work Sans"/>
              <a:sym typeface="Work Sans"/>
            </a:endParaRPr>
          </a:p>
          <a:p>
            <a:pPr marL="17145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</a:pPr>
            <a:r>
              <a:rPr lang="pt-BR" sz="900" dirty="0">
                <a:solidFill>
                  <a:srgbClr val="FFFFFF"/>
                </a:solidFill>
                <a:latin typeface="Fira Sans Condensed Light" panose="020B0604020202020204" charset="0"/>
                <a:ea typeface="Work Sans"/>
                <a:cs typeface="Work Sans"/>
                <a:sym typeface="Work Sans"/>
              </a:rPr>
              <a:t>- Quantidade de Dispositivos: 1</a:t>
            </a:r>
            <a:endParaRPr lang="pt-BR" sz="900" b="0" i="0" u="none" strike="noStrike" cap="none" dirty="0">
              <a:solidFill>
                <a:srgbClr val="FFFFFF"/>
              </a:solidFill>
              <a:latin typeface="Fira Sans Condensed Light" panose="020B0604020202020204" charset="0"/>
              <a:ea typeface="Work Sans"/>
              <a:cs typeface="Work Sans"/>
              <a:sym typeface="Work Sans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</a:pPr>
            <a:endParaRPr lang="pt-BR" sz="900" b="0" i="0" u="none" strike="noStrike" cap="none" dirty="0">
              <a:solidFill>
                <a:srgbClr val="FFFFFF"/>
              </a:solidFill>
              <a:latin typeface="Fira Sans Condensed Light" panose="020B0604020202020204" charset="0"/>
              <a:ea typeface="Work Sans"/>
              <a:cs typeface="Work Sans"/>
              <a:sym typeface="Work Sans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</a:pPr>
            <a:endParaRPr lang="pt-BR" sz="900" b="0" i="0" u="none" strike="noStrike" cap="none" dirty="0">
              <a:solidFill>
                <a:srgbClr val="FFFFFF"/>
              </a:solidFill>
              <a:latin typeface="Fira Sans Condensed Light" panose="020B0604020202020204" charset="0"/>
              <a:ea typeface="Work Sans"/>
              <a:cs typeface="Work Sans"/>
              <a:sym typeface="Work Sans"/>
            </a:endParaRPr>
          </a:p>
          <a:p>
            <a:pPr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</a:pPr>
            <a:r>
              <a:rPr lang="pt-BR" sz="900" b="0" i="0" u="none" strike="noStrike" cap="none" dirty="0">
                <a:solidFill>
                  <a:srgbClr val="FFFFFF"/>
                </a:solidFill>
                <a:latin typeface="Fira Sans Condensed Light" panose="020B0604020202020204" charset="0"/>
                <a:ea typeface="Work Sans"/>
                <a:cs typeface="Work Sans"/>
                <a:sym typeface="Work Sans"/>
              </a:rPr>
              <a:t>      *Mensalidade.</a:t>
            </a:r>
          </a:p>
          <a:p>
            <a:pPr marL="0" marR="0" lvl="0" indent="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endParaRPr lang="pt-BR" sz="900" b="0" i="0" u="none" strike="noStrike" cap="none" dirty="0">
              <a:solidFill>
                <a:srgbClr val="FFFFFF"/>
              </a:solidFill>
              <a:latin typeface="Fira Sans Condensed Light" panose="020B0604020202020204" charset="0"/>
              <a:ea typeface="Work Sans"/>
              <a:cs typeface="Work Sans"/>
              <a:sym typeface="Work Sans"/>
            </a:endParaRPr>
          </a:p>
        </p:txBody>
      </p:sp>
      <p:sp>
        <p:nvSpPr>
          <p:cNvPr id="21" name="Google Shape;121;gdfbb2e1952_0_52">
            <a:extLst>
              <a:ext uri="{FF2B5EF4-FFF2-40B4-BE49-F238E27FC236}">
                <a16:creationId xmlns:a16="http://schemas.microsoft.com/office/drawing/2014/main" id="{0B6278E4-4F8D-45AA-A867-09790839A75B}"/>
              </a:ext>
            </a:extLst>
          </p:cNvPr>
          <p:cNvSpPr/>
          <p:nvPr/>
        </p:nvSpPr>
        <p:spPr>
          <a:xfrm>
            <a:off x="2711077" y="1618483"/>
            <a:ext cx="1777683" cy="1925046"/>
          </a:xfrm>
          <a:prstGeom prst="roundRect">
            <a:avLst>
              <a:gd name="adj" fmla="val 5639"/>
            </a:avLst>
          </a:prstGeom>
          <a:solidFill>
            <a:srgbClr val="0092B4">
              <a:alpha val="35690"/>
            </a:srgbClr>
          </a:solidFill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lang="pt-BR" sz="1400" b="0" i="0" u="none" strike="noStrike" cap="none" dirty="0">
              <a:solidFill>
                <a:srgbClr val="000000"/>
              </a:solidFill>
              <a:latin typeface="Fira Sans Condensed Light" panose="020B0604020202020204" charset="0"/>
              <a:sym typeface="Arial"/>
            </a:endParaRPr>
          </a:p>
        </p:txBody>
      </p:sp>
      <p:sp>
        <p:nvSpPr>
          <p:cNvPr id="22" name="Google Shape;124;gdfbb2e1952_0_52">
            <a:extLst>
              <a:ext uri="{FF2B5EF4-FFF2-40B4-BE49-F238E27FC236}">
                <a16:creationId xmlns:a16="http://schemas.microsoft.com/office/drawing/2014/main" id="{50CCC08E-FB8A-4762-8CDF-597A099E65AA}"/>
              </a:ext>
            </a:extLst>
          </p:cNvPr>
          <p:cNvSpPr txBox="1"/>
          <p:nvPr/>
        </p:nvSpPr>
        <p:spPr>
          <a:xfrm>
            <a:off x="2752074" y="1618483"/>
            <a:ext cx="1695688" cy="7261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Clr>
                <a:srgbClr val="492F78"/>
              </a:buClr>
              <a:buSzPts val="1000"/>
              <a:buFont typeface="Arial"/>
              <a:buNone/>
            </a:pPr>
            <a:r>
              <a:rPr lang="en-US" sz="1100" b="1" i="0" u="none" strike="noStrike" cap="none" dirty="0">
                <a:solidFill>
                  <a:srgbClr val="FFFFFF"/>
                </a:solidFill>
                <a:latin typeface="Fira Sans Condensed Light" panose="020B0604020202020204" charset="0"/>
                <a:ea typeface="Work Sans"/>
                <a:cs typeface="Work Sans"/>
                <a:sym typeface="Work Sans"/>
              </a:rPr>
              <a:t>Iron</a:t>
            </a:r>
            <a:endParaRPr sz="1100" b="1" i="0" u="none" strike="noStrike" cap="none" dirty="0">
              <a:solidFill>
                <a:srgbClr val="FFFFFF"/>
              </a:solidFill>
              <a:latin typeface="Fira Sans Condensed Light" panose="020B0604020202020204" charset="0"/>
              <a:ea typeface="Work Sans"/>
              <a:cs typeface="Work Sans"/>
              <a:sym typeface="Work Sans"/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 dirty="0">
                <a:solidFill>
                  <a:srgbClr val="FFFFFF"/>
                </a:solidFill>
                <a:latin typeface="Fira Sans Condensed Light" panose="020B0604020202020204" charset="0"/>
                <a:ea typeface="Work Sans"/>
                <a:cs typeface="Work Sans"/>
                <a:sym typeface="Work Sans"/>
              </a:rPr>
              <a:t>R$15,00</a:t>
            </a:r>
            <a:r>
              <a:rPr lang="en-US" sz="1200" b="1" i="0" u="none" strike="noStrike" cap="none" dirty="0">
                <a:solidFill>
                  <a:srgbClr val="FFFFFF"/>
                </a:solidFill>
                <a:latin typeface="Fira Sans Condensed Light" panose="020B0604020202020204" charset="0"/>
                <a:ea typeface="Work Sans"/>
                <a:cs typeface="Work Sans"/>
                <a:sym typeface="Work Sans"/>
              </a:rPr>
              <a:t>*</a:t>
            </a:r>
            <a:endParaRPr sz="1200" b="0" i="0" u="none" strike="noStrike" cap="none" dirty="0">
              <a:solidFill>
                <a:srgbClr val="FFFFFF"/>
              </a:solidFill>
              <a:latin typeface="Fira Sans Condensed Light" panose="020B0604020202020204" charset="0"/>
              <a:ea typeface="Work Sans"/>
              <a:cs typeface="Work Sans"/>
              <a:sym typeface="Work Sans"/>
            </a:endParaRPr>
          </a:p>
        </p:txBody>
      </p:sp>
      <p:sp>
        <p:nvSpPr>
          <p:cNvPr id="23" name="Google Shape;127;gdfbb2e1952_0_52">
            <a:extLst>
              <a:ext uri="{FF2B5EF4-FFF2-40B4-BE49-F238E27FC236}">
                <a16:creationId xmlns:a16="http://schemas.microsoft.com/office/drawing/2014/main" id="{85D87FA5-E940-4D7C-953D-CEFC0B82176D}"/>
              </a:ext>
            </a:extLst>
          </p:cNvPr>
          <p:cNvSpPr txBox="1"/>
          <p:nvPr/>
        </p:nvSpPr>
        <p:spPr>
          <a:xfrm>
            <a:off x="2502991" y="2344625"/>
            <a:ext cx="1985769" cy="10980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71450"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</a:pPr>
            <a:r>
              <a:rPr lang="pt-BR" sz="900" dirty="0">
                <a:solidFill>
                  <a:srgbClr val="FFFFFF"/>
                </a:solidFill>
                <a:latin typeface="Fira Sans Condensed Light" panose="020B0604020202020204" charset="0"/>
                <a:ea typeface="Work Sans"/>
                <a:cs typeface="Work Sans"/>
                <a:sym typeface="Work Sans"/>
              </a:rPr>
              <a:t>- Qualidade de vídeo: Full HD</a:t>
            </a:r>
            <a:endParaRPr lang="pt-BR" sz="900" b="0" i="0" u="none" strike="noStrike" cap="none" dirty="0">
              <a:solidFill>
                <a:srgbClr val="FFFFFF"/>
              </a:solidFill>
              <a:latin typeface="Fira Sans Condensed Light" panose="020B0604020202020204" charset="0"/>
              <a:ea typeface="Work Sans"/>
              <a:cs typeface="Work Sans"/>
              <a:sym typeface="Work Sans"/>
            </a:endParaRPr>
          </a:p>
          <a:p>
            <a:pPr marL="17145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</a:pPr>
            <a:r>
              <a:rPr lang="pt-BR" sz="900" dirty="0">
                <a:solidFill>
                  <a:srgbClr val="FFFFFF"/>
                </a:solidFill>
                <a:latin typeface="Fira Sans Condensed Light" panose="020B0604020202020204" charset="0"/>
                <a:ea typeface="Work Sans"/>
                <a:cs typeface="Work Sans"/>
                <a:sym typeface="Work Sans"/>
              </a:rPr>
              <a:t>- Resolução: 1080p</a:t>
            </a:r>
            <a:endParaRPr lang="pt-BR" sz="900" b="0" i="0" u="none" strike="noStrike" cap="none" dirty="0">
              <a:solidFill>
                <a:srgbClr val="FFFFFF"/>
              </a:solidFill>
              <a:latin typeface="Fira Sans Condensed Light" panose="020B0604020202020204" charset="0"/>
              <a:ea typeface="Work Sans"/>
              <a:cs typeface="Work Sans"/>
              <a:sym typeface="Work Sans"/>
            </a:endParaRPr>
          </a:p>
          <a:p>
            <a:pPr marL="17145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</a:pPr>
            <a:r>
              <a:rPr lang="pt-BR" sz="900" dirty="0">
                <a:solidFill>
                  <a:srgbClr val="FFFFFF"/>
                </a:solidFill>
                <a:latin typeface="Fira Sans Condensed Light" panose="020B0604020202020204" charset="0"/>
                <a:ea typeface="Work Sans"/>
                <a:cs typeface="Work Sans"/>
                <a:sym typeface="Work Sans"/>
              </a:rPr>
              <a:t>- Quantidade de Dispositivos: 1</a:t>
            </a:r>
            <a:endParaRPr lang="pt-BR" sz="900" b="0" i="0" u="none" strike="noStrike" cap="none" dirty="0">
              <a:solidFill>
                <a:srgbClr val="FFFFFF"/>
              </a:solidFill>
              <a:latin typeface="Fira Sans Condensed Light" panose="020B0604020202020204" charset="0"/>
              <a:ea typeface="Work Sans"/>
              <a:cs typeface="Work Sans"/>
              <a:sym typeface="Work Sans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</a:pPr>
            <a:endParaRPr lang="pt-BR" sz="900" b="0" i="0" u="none" strike="noStrike" cap="none" dirty="0">
              <a:solidFill>
                <a:srgbClr val="FFFFFF"/>
              </a:solidFill>
              <a:latin typeface="Fira Sans Condensed Light" panose="020B0604020202020204" charset="0"/>
              <a:ea typeface="Work Sans"/>
              <a:cs typeface="Work Sans"/>
              <a:sym typeface="Work Sans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</a:pPr>
            <a:endParaRPr lang="pt-BR" sz="900" b="0" i="0" u="none" strike="noStrike" cap="none" dirty="0">
              <a:solidFill>
                <a:srgbClr val="FFFFFF"/>
              </a:solidFill>
              <a:latin typeface="Fira Sans Condensed Light" panose="020B0604020202020204" charset="0"/>
              <a:ea typeface="Work Sans"/>
              <a:cs typeface="Work Sans"/>
              <a:sym typeface="Work Sans"/>
            </a:endParaRPr>
          </a:p>
          <a:p>
            <a:pPr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</a:pPr>
            <a:r>
              <a:rPr lang="pt-BR" sz="900" b="0" i="0" u="none" strike="noStrike" cap="none" dirty="0">
                <a:solidFill>
                  <a:srgbClr val="FFFFFF"/>
                </a:solidFill>
                <a:latin typeface="Fira Sans Condensed Light" panose="020B0604020202020204" charset="0"/>
                <a:ea typeface="Work Sans"/>
                <a:cs typeface="Work Sans"/>
                <a:sym typeface="Work Sans"/>
              </a:rPr>
              <a:t>      *Mensalidade.</a:t>
            </a:r>
          </a:p>
          <a:p>
            <a:pPr marL="0" marR="0" lvl="0" indent="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endParaRPr lang="pt-BR" sz="900" b="0" i="0" u="none" strike="noStrike" cap="none" dirty="0">
              <a:solidFill>
                <a:srgbClr val="FFFFFF"/>
              </a:solidFill>
              <a:latin typeface="Fira Sans Condensed Light" panose="020B0604020202020204" charset="0"/>
              <a:ea typeface="Work Sans"/>
              <a:cs typeface="Work Sans"/>
              <a:sym typeface="Work Sans"/>
            </a:endParaRPr>
          </a:p>
        </p:txBody>
      </p:sp>
      <p:sp>
        <p:nvSpPr>
          <p:cNvPr id="26" name="Google Shape;121;gdfbb2e1952_0_52">
            <a:extLst>
              <a:ext uri="{FF2B5EF4-FFF2-40B4-BE49-F238E27FC236}">
                <a16:creationId xmlns:a16="http://schemas.microsoft.com/office/drawing/2014/main" id="{4D1F8549-89DB-4CEB-BB71-A640D2594FC8}"/>
              </a:ext>
            </a:extLst>
          </p:cNvPr>
          <p:cNvSpPr/>
          <p:nvPr/>
        </p:nvSpPr>
        <p:spPr>
          <a:xfrm>
            <a:off x="4655848" y="1609227"/>
            <a:ext cx="1777683" cy="1925046"/>
          </a:xfrm>
          <a:prstGeom prst="roundRect">
            <a:avLst>
              <a:gd name="adj" fmla="val 5639"/>
            </a:avLst>
          </a:prstGeom>
          <a:solidFill>
            <a:srgbClr val="0092B4">
              <a:alpha val="35690"/>
            </a:srgbClr>
          </a:solidFill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lang="pt-BR" sz="1400" b="0" i="0" u="none" strike="noStrike" cap="none" dirty="0">
              <a:solidFill>
                <a:srgbClr val="000000"/>
              </a:solidFill>
              <a:latin typeface="Fira Sans Condensed Light" panose="020B0604020202020204" charset="0"/>
              <a:sym typeface="Arial"/>
            </a:endParaRPr>
          </a:p>
        </p:txBody>
      </p:sp>
      <p:sp>
        <p:nvSpPr>
          <p:cNvPr id="27" name="Google Shape;124;gdfbb2e1952_0_52">
            <a:extLst>
              <a:ext uri="{FF2B5EF4-FFF2-40B4-BE49-F238E27FC236}">
                <a16:creationId xmlns:a16="http://schemas.microsoft.com/office/drawing/2014/main" id="{334C487A-17DB-48C8-A73B-DB70A133E47B}"/>
              </a:ext>
            </a:extLst>
          </p:cNvPr>
          <p:cNvSpPr txBox="1"/>
          <p:nvPr/>
        </p:nvSpPr>
        <p:spPr>
          <a:xfrm>
            <a:off x="4696845" y="1609227"/>
            <a:ext cx="1695688" cy="7261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Clr>
                <a:srgbClr val="492F78"/>
              </a:buClr>
              <a:buSzPts val="1000"/>
              <a:buFont typeface="Arial"/>
              <a:buNone/>
            </a:pPr>
            <a:r>
              <a:rPr lang="en-US" sz="1100" b="1" i="0" u="none" strike="noStrike" cap="none" dirty="0">
                <a:solidFill>
                  <a:srgbClr val="FFFFFF"/>
                </a:solidFill>
                <a:latin typeface="Fira Sans Condensed Light" panose="020B0604020202020204" charset="0"/>
                <a:ea typeface="Work Sans"/>
                <a:cs typeface="Work Sans"/>
                <a:sym typeface="Work Sans"/>
              </a:rPr>
              <a:t>Gold</a:t>
            </a:r>
            <a:endParaRPr sz="1100" b="1" i="0" u="none" strike="noStrike" cap="none" dirty="0">
              <a:solidFill>
                <a:srgbClr val="FFFFFF"/>
              </a:solidFill>
              <a:latin typeface="Fira Sans Condensed Light" panose="020B0604020202020204" charset="0"/>
              <a:ea typeface="Work Sans"/>
              <a:cs typeface="Work Sans"/>
              <a:sym typeface="Work Sans"/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 dirty="0">
                <a:solidFill>
                  <a:srgbClr val="FFFFFF"/>
                </a:solidFill>
                <a:latin typeface="Fira Sans Condensed Light" panose="020B0604020202020204" charset="0"/>
                <a:ea typeface="Work Sans"/>
                <a:cs typeface="Work Sans"/>
                <a:sym typeface="Work Sans"/>
              </a:rPr>
              <a:t>R$20,00</a:t>
            </a:r>
            <a:r>
              <a:rPr lang="en-US" sz="1200" b="1" i="0" u="none" strike="noStrike" cap="none" dirty="0">
                <a:solidFill>
                  <a:srgbClr val="FFFFFF"/>
                </a:solidFill>
                <a:latin typeface="Fira Sans Condensed Light" panose="020B0604020202020204" charset="0"/>
                <a:ea typeface="Work Sans"/>
                <a:cs typeface="Work Sans"/>
                <a:sym typeface="Work Sans"/>
              </a:rPr>
              <a:t>*</a:t>
            </a:r>
            <a:endParaRPr sz="1200" b="0" i="0" u="none" strike="noStrike" cap="none" dirty="0">
              <a:solidFill>
                <a:srgbClr val="FFFFFF"/>
              </a:solidFill>
              <a:latin typeface="Fira Sans Condensed Light" panose="020B0604020202020204" charset="0"/>
              <a:ea typeface="Work Sans"/>
              <a:cs typeface="Work Sans"/>
              <a:sym typeface="Work Sans"/>
            </a:endParaRPr>
          </a:p>
        </p:txBody>
      </p:sp>
      <p:sp>
        <p:nvSpPr>
          <p:cNvPr id="28" name="Google Shape;127;gdfbb2e1952_0_52">
            <a:extLst>
              <a:ext uri="{FF2B5EF4-FFF2-40B4-BE49-F238E27FC236}">
                <a16:creationId xmlns:a16="http://schemas.microsoft.com/office/drawing/2014/main" id="{47EEA3F9-3AA7-470B-8C75-15FEBF945582}"/>
              </a:ext>
            </a:extLst>
          </p:cNvPr>
          <p:cNvSpPr txBox="1"/>
          <p:nvPr/>
        </p:nvSpPr>
        <p:spPr>
          <a:xfrm>
            <a:off x="4447762" y="2335369"/>
            <a:ext cx="1985769" cy="10980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71450"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</a:pPr>
            <a:r>
              <a:rPr lang="pt-BR" sz="900" dirty="0">
                <a:solidFill>
                  <a:srgbClr val="FFFFFF"/>
                </a:solidFill>
                <a:latin typeface="Fira Sans Condensed Light" panose="020B0604020202020204" charset="0"/>
                <a:ea typeface="Work Sans"/>
                <a:cs typeface="Work Sans"/>
                <a:sym typeface="Work Sans"/>
              </a:rPr>
              <a:t>- Qualidade de vídeo: Full HD / Ultra HD</a:t>
            </a:r>
            <a:endParaRPr lang="pt-BR" sz="900" b="0" i="0" u="none" strike="noStrike" cap="none" dirty="0">
              <a:solidFill>
                <a:srgbClr val="FFFFFF"/>
              </a:solidFill>
              <a:latin typeface="Fira Sans Condensed Light" panose="020B0604020202020204" charset="0"/>
              <a:ea typeface="Work Sans"/>
              <a:cs typeface="Work Sans"/>
              <a:sym typeface="Work Sans"/>
            </a:endParaRPr>
          </a:p>
          <a:p>
            <a:pPr marL="17145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</a:pPr>
            <a:r>
              <a:rPr lang="pt-BR" sz="900" dirty="0">
                <a:solidFill>
                  <a:srgbClr val="FFFFFF"/>
                </a:solidFill>
                <a:latin typeface="Fira Sans Condensed Light" panose="020B0604020202020204" charset="0"/>
                <a:ea typeface="Work Sans"/>
                <a:cs typeface="Work Sans"/>
                <a:sym typeface="Work Sans"/>
              </a:rPr>
              <a:t>- Resolução: 1080p / 4K</a:t>
            </a:r>
            <a:endParaRPr lang="pt-BR" sz="900" b="0" i="0" u="none" strike="noStrike" cap="none" dirty="0">
              <a:solidFill>
                <a:srgbClr val="FFFFFF"/>
              </a:solidFill>
              <a:latin typeface="Fira Sans Condensed Light" panose="020B0604020202020204" charset="0"/>
              <a:ea typeface="Work Sans"/>
              <a:cs typeface="Work Sans"/>
              <a:sym typeface="Work Sans"/>
            </a:endParaRPr>
          </a:p>
          <a:p>
            <a:pPr marL="17145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</a:pPr>
            <a:r>
              <a:rPr lang="pt-BR" sz="900" dirty="0">
                <a:solidFill>
                  <a:srgbClr val="FFFFFF"/>
                </a:solidFill>
                <a:latin typeface="Fira Sans Condensed Light" panose="020B0604020202020204" charset="0"/>
                <a:ea typeface="Work Sans"/>
                <a:cs typeface="Work Sans"/>
                <a:sym typeface="Work Sans"/>
              </a:rPr>
              <a:t>- Quantidade de Dispositivos: 2</a:t>
            </a:r>
            <a:endParaRPr lang="pt-BR" sz="900" b="0" i="0" u="none" strike="noStrike" cap="none" dirty="0">
              <a:solidFill>
                <a:srgbClr val="FFFFFF"/>
              </a:solidFill>
              <a:latin typeface="Fira Sans Condensed Light" panose="020B0604020202020204" charset="0"/>
              <a:ea typeface="Work Sans"/>
              <a:cs typeface="Work Sans"/>
              <a:sym typeface="Work Sans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</a:pPr>
            <a:endParaRPr lang="pt-BR" sz="900" b="0" i="0" u="none" strike="noStrike" cap="none" dirty="0">
              <a:solidFill>
                <a:srgbClr val="FFFFFF"/>
              </a:solidFill>
              <a:latin typeface="Fira Sans Condensed Light" panose="020B0604020202020204" charset="0"/>
              <a:ea typeface="Work Sans"/>
              <a:cs typeface="Work Sans"/>
              <a:sym typeface="Work Sans"/>
            </a:endParaRPr>
          </a:p>
          <a:p>
            <a:pPr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</a:pPr>
            <a:r>
              <a:rPr lang="pt-BR" sz="900" b="0" i="0" u="none" strike="noStrike" cap="none" dirty="0">
                <a:solidFill>
                  <a:srgbClr val="FFFFFF"/>
                </a:solidFill>
                <a:latin typeface="Fira Sans Condensed Light" panose="020B0604020202020204" charset="0"/>
                <a:ea typeface="Work Sans"/>
                <a:cs typeface="Work Sans"/>
                <a:sym typeface="Work Sans"/>
              </a:rPr>
              <a:t>      *Mensalidade.</a:t>
            </a:r>
          </a:p>
          <a:p>
            <a:pPr marL="0" marR="0" lvl="0" indent="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endParaRPr lang="pt-BR" sz="900" b="0" i="0" u="none" strike="noStrike" cap="none" dirty="0">
              <a:solidFill>
                <a:srgbClr val="FFFFFF"/>
              </a:solidFill>
              <a:latin typeface="Fira Sans Condensed Light" panose="020B0604020202020204" charset="0"/>
              <a:ea typeface="Work Sans"/>
              <a:cs typeface="Work Sans"/>
              <a:sym typeface="Work Sans"/>
            </a:endParaRPr>
          </a:p>
        </p:txBody>
      </p:sp>
      <p:sp>
        <p:nvSpPr>
          <p:cNvPr id="29" name="Google Shape;121;gdfbb2e1952_0_52">
            <a:extLst>
              <a:ext uri="{FF2B5EF4-FFF2-40B4-BE49-F238E27FC236}">
                <a16:creationId xmlns:a16="http://schemas.microsoft.com/office/drawing/2014/main" id="{02A17C75-A7F1-4F85-BE44-41D240EADDA7}"/>
              </a:ext>
            </a:extLst>
          </p:cNvPr>
          <p:cNvSpPr/>
          <p:nvPr/>
        </p:nvSpPr>
        <p:spPr>
          <a:xfrm>
            <a:off x="6646317" y="1618483"/>
            <a:ext cx="1777683" cy="1925046"/>
          </a:xfrm>
          <a:prstGeom prst="roundRect">
            <a:avLst>
              <a:gd name="adj" fmla="val 5639"/>
            </a:avLst>
          </a:prstGeom>
          <a:solidFill>
            <a:srgbClr val="0092B4">
              <a:alpha val="35690"/>
            </a:srgbClr>
          </a:solidFill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lang="pt-BR" sz="1400" b="0" i="0" u="none" strike="noStrike" cap="none" dirty="0">
              <a:solidFill>
                <a:srgbClr val="000000"/>
              </a:solidFill>
              <a:latin typeface="Fira Sans Condensed Light" panose="020B0604020202020204" charset="0"/>
              <a:sym typeface="Arial"/>
            </a:endParaRPr>
          </a:p>
        </p:txBody>
      </p:sp>
      <p:sp>
        <p:nvSpPr>
          <p:cNvPr id="30" name="Google Shape;124;gdfbb2e1952_0_52">
            <a:extLst>
              <a:ext uri="{FF2B5EF4-FFF2-40B4-BE49-F238E27FC236}">
                <a16:creationId xmlns:a16="http://schemas.microsoft.com/office/drawing/2014/main" id="{CDE22926-9FD5-4AA5-B500-E1AA90BB7DEC}"/>
              </a:ext>
            </a:extLst>
          </p:cNvPr>
          <p:cNvSpPr txBox="1"/>
          <p:nvPr/>
        </p:nvSpPr>
        <p:spPr>
          <a:xfrm>
            <a:off x="6687314" y="1618483"/>
            <a:ext cx="1695688" cy="7261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Clr>
                <a:srgbClr val="492F78"/>
              </a:buClr>
              <a:buSzPts val="1000"/>
              <a:buFont typeface="Arial"/>
              <a:buNone/>
            </a:pPr>
            <a:r>
              <a:rPr lang="en-US" sz="1100" b="1" i="0" u="none" strike="noStrike" cap="none" dirty="0">
                <a:solidFill>
                  <a:srgbClr val="FFFFFF"/>
                </a:solidFill>
                <a:latin typeface="Fira Sans Condensed Light" panose="020B0604020202020204" charset="0"/>
                <a:ea typeface="Work Sans"/>
                <a:cs typeface="Work Sans"/>
                <a:sym typeface="Work Sans"/>
              </a:rPr>
              <a:t>Diamond</a:t>
            </a:r>
            <a:endParaRPr sz="1100" b="1" i="0" u="none" strike="noStrike" cap="none" dirty="0">
              <a:solidFill>
                <a:srgbClr val="FFFFFF"/>
              </a:solidFill>
              <a:latin typeface="Fira Sans Condensed Light" panose="020B0604020202020204" charset="0"/>
              <a:ea typeface="Work Sans"/>
              <a:cs typeface="Work Sans"/>
              <a:sym typeface="Work Sans"/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 dirty="0">
                <a:solidFill>
                  <a:srgbClr val="FFFFFF"/>
                </a:solidFill>
                <a:latin typeface="Fira Sans Condensed Light" panose="020B0604020202020204" charset="0"/>
                <a:ea typeface="Work Sans"/>
                <a:cs typeface="Work Sans"/>
                <a:sym typeface="Work Sans"/>
              </a:rPr>
              <a:t>R$25,00</a:t>
            </a:r>
            <a:r>
              <a:rPr lang="en-US" sz="1200" b="1" i="0" u="none" strike="noStrike" cap="none" dirty="0">
                <a:solidFill>
                  <a:srgbClr val="FFFFFF"/>
                </a:solidFill>
                <a:latin typeface="Fira Sans Condensed Light" panose="020B0604020202020204" charset="0"/>
                <a:ea typeface="Work Sans"/>
                <a:cs typeface="Work Sans"/>
                <a:sym typeface="Work Sans"/>
              </a:rPr>
              <a:t>*</a:t>
            </a:r>
            <a:endParaRPr sz="1200" b="0" i="0" u="none" strike="noStrike" cap="none" dirty="0">
              <a:solidFill>
                <a:srgbClr val="FFFFFF"/>
              </a:solidFill>
              <a:latin typeface="Fira Sans Condensed Light" panose="020B0604020202020204" charset="0"/>
              <a:ea typeface="Work Sans"/>
              <a:cs typeface="Work Sans"/>
              <a:sym typeface="Work Sans"/>
            </a:endParaRPr>
          </a:p>
        </p:txBody>
      </p:sp>
      <p:sp>
        <p:nvSpPr>
          <p:cNvPr id="31" name="Google Shape;127;gdfbb2e1952_0_52">
            <a:extLst>
              <a:ext uri="{FF2B5EF4-FFF2-40B4-BE49-F238E27FC236}">
                <a16:creationId xmlns:a16="http://schemas.microsoft.com/office/drawing/2014/main" id="{3EFA9D42-B386-475D-94BD-3DBC63693F74}"/>
              </a:ext>
            </a:extLst>
          </p:cNvPr>
          <p:cNvSpPr txBox="1"/>
          <p:nvPr/>
        </p:nvSpPr>
        <p:spPr>
          <a:xfrm>
            <a:off x="6438231" y="2344625"/>
            <a:ext cx="1985769" cy="10980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71450"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</a:pPr>
            <a:r>
              <a:rPr lang="pt-BR" sz="900" dirty="0">
                <a:solidFill>
                  <a:srgbClr val="FFFFFF"/>
                </a:solidFill>
                <a:latin typeface="Fira Sans Condensed Light" panose="020B0604020202020204" charset="0"/>
                <a:ea typeface="Work Sans"/>
                <a:cs typeface="Work Sans"/>
                <a:sym typeface="Work Sans"/>
              </a:rPr>
              <a:t>- Qualidade de vídeo: Full HD / Ultra HD / HDR</a:t>
            </a:r>
            <a:endParaRPr lang="pt-BR" sz="900" b="0" i="0" u="none" strike="noStrike" cap="none" dirty="0">
              <a:solidFill>
                <a:srgbClr val="FFFFFF"/>
              </a:solidFill>
              <a:latin typeface="Fira Sans Condensed Light" panose="020B0604020202020204" charset="0"/>
              <a:ea typeface="Work Sans"/>
              <a:cs typeface="Work Sans"/>
              <a:sym typeface="Work Sans"/>
            </a:endParaRPr>
          </a:p>
          <a:p>
            <a:pPr marL="17145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</a:pPr>
            <a:r>
              <a:rPr lang="pt-BR" sz="900" dirty="0">
                <a:solidFill>
                  <a:srgbClr val="FFFFFF"/>
                </a:solidFill>
                <a:latin typeface="Fira Sans Condensed Light" panose="020B0604020202020204" charset="0"/>
                <a:ea typeface="Work Sans"/>
                <a:cs typeface="Work Sans"/>
                <a:sym typeface="Work Sans"/>
              </a:rPr>
              <a:t>- Resolução: 1080p / 4K / 8K</a:t>
            </a:r>
            <a:endParaRPr lang="pt-BR" sz="900" b="0" i="0" u="none" strike="noStrike" cap="none" dirty="0">
              <a:solidFill>
                <a:srgbClr val="FFFFFF"/>
              </a:solidFill>
              <a:latin typeface="Fira Sans Condensed Light" panose="020B0604020202020204" charset="0"/>
              <a:ea typeface="Work Sans"/>
              <a:cs typeface="Work Sans"/>
              <a:sym typeface="Work Sans"/>
            </a:endParaRPr>
          </a:p>
          <a:p>
            <a:pPr marL="17145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</a:pPr>
            <a:r>
              <a:rPr lang="pt-BR" sz="900" dirty="0">
                <a:solidFill>
                  <a:srgbClr val="FFFFFF"/>
                </a:solidFill>
                <a:latin typeface="Fira Sans Condensed Light" panose="020B0604020202020204" charset="0"/>
                <a:ea typeface="Work Sans"/>
                <a:cs typeface="Work Sans"/>
                <a:sym typeface="Work Sans"/>
              </a:rPr>
              <a:t>- Quantidade de Dispositivos: 5</a:t>
            </a:r>
            <a:endParaRPr lang="pt-BR" sz="900" b="0" i="0" u="none" strike="noStrike" cap="none" dirty="0">
              <a:solidFill>
                <a:srgbClr val="FFFFFF"/>
              </a:solidFill>
              <a:latin typeface="Fira Sans Condensed Light" panose="020B0604020202020204" charset="0"/>
              <a:ea typeface="Work Sans"/>
              <a:cs typeface="Work Sans"/>
              <a:sym typeface="Work Sans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</a:pPr>
            <a:endParaRPr lang="pt-BR" sz="900" b="0" i="0" u="none" strike="noStrike" cap="none" dirty="0">
              <a:solidFill>
                <a:srgbClr val="FFFFFF"/>
              </a:solidFill>
              <a:latin typeface="Fira Sans Condensed Light" panose="020B0604020202020204" charset="0"/>
              <a:ea typeface="Work Sans"/>
              <a:cs typeface="Work Sans"/>
              <a:sym typeface="Work Sans"/>
            </a:endParaRPr>
          </a:p>
          <a:p>
            <a:pPr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</a:pPr>
            <a:r>
              <a:rPr lang="pt-BR" sz="900" b="0" i="0" u="none" strike="noStrike" cap="none" dirty="0">
                <a:solidFill>
                  <a:srgbClr val="FFFFFF"/>
                </a:solidFill>
                <a:latin typeface="Fira Sans Condensed Light" panose="020B0604020202020204" charset="0"/>
                <a:ea typeface="Work Sans"/>
                <a:cs typeface="Work Sans"/>
                <a:sym typeface="Work Sans"/>
              </a:rPr>
              <a:t>      *Mensalidade.</a:t>
            </a:r>
          </a:p>
          <a:p>
            <a:pPr marL="0" marR="0" lvl="0" indent="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endParaRPr lang="pt-BR" sz="900" b="0" i="0" u="none" strike="noStrike" cap="none" dirty="0">
              <a:solidFill>
                <a:srgbClr val="FFFFFF"/>
              </a:solidFill>
              <a:latin typeface="Fira Sans Condensed Light" panose="020B0604020202020204" charset="0"/>
              <a:ea typeface="Work Sans"/>
              <a:cs typeface="Work Sans"/>
              <a:sym typeface="Work Sans"/>
            </a:endParaRPr>
          </a:p>
        </p:txBody>
      </p:sp>
      <p:pic>
        <p:nvPicPr>
          <p:cNvPr id="32" name="Imagem 31" descr="Ícone&#10;&#10;Descrição gerada automaticamente">
            <a:extLst>
              <a:ext uri="{FF2B5EF4-FFF2-40B4-BE49-F238E27FC236}">
                <a16:creationId xmlns:a16="http://schemas.microsoft.com/office/drawing/2014/main" id="{5A76F561-197D-4B8B-8096-536F83133B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77790" y="4241344"/>
            <a:ext cx="598976" cy="836128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1768;p46">
            <a:extLst>
              <a:ext uri="{FF2B5EF4-FFF2-40B4-BE49-F238E27FC236}">
                <a16:creationId xmlns:a16="http://schemas.microsoft.com/office/drawing/2014/main" id="{EA27A380-34DE-455B-971C-AA863D6F6D99}"/>
              </a:ext>
            </a:extLst>
          </p:cNvPr>
          <p:cNvSpPr txBox="1">
            <a:spLocks/>
          </p:cNvSpPr>
          <p:nvPr/>
        </p:nvSpPr>
        <p:spPr>
          <a:xfrm>
            <a:off x="2562175" y="1364144"/>
            <a:ext cx="4020000" cy="146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ajdhani"/>
              <a:buNone/>
              <a:defRPr sz="4800" b="1" i="0" u="none" strike="noStrike" cap="none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ajdhani"/>
              <a:buNone/>
              <a:defRPr sz="1400" b="1" i="0" u="none" strike="noStrike" cap="none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ajdhani"/>
              <a:buNone/>
              <a:defRPr sz="1400" b="1" i="0" u="none" strike="noStrike" cap="none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ajdhani"/>
              <a:buNone/>
              <a:defRPr sz="1400" b="1" i="0" u="none" strike="noStrike" cap="none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ajdhani"/>
              <a:buNone/>
              <a:defRPr sz="1400" b="1" i="0" u="none" strike="noStrike" cap="none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ajdhani"/>
              <a:buNone/>
              <a:defRPr sz="1400" b="1" i="0" u="none" strike="noStrike" cap="none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ajdhani"/>
              <a:buNone/>
              <a:defRPr sz="1400" b="1" i="0" u="none" strike="noStrike" cap="none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ajdhani"/>
              <a:buNone/>
              <a:defRPr sz="1400" b="1" i="0" u="none" strike="noStrike" cap="none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ajdhani"/>
              <a:buNone/>
              <a:defRPr sz="1400" b="1" i="0" u="none" strike="noStrike" cap="none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9pPr>
          </a:lstStyle>
          <a:p>
            <a:pPr algn="ctr"/>
            <a:r>
              <a:rPr lang="pt-BR"/>
              <a:t>Obrigado!</a:t>
            </a:r>
            <a:endParaRPr lang="pt-BR" dirty="0"/>
          </a:p>
        </p:txBody>
      </p:sp>
      <p:sp>
        <p:nvSpPr>
          <p:cNvPr id="47" name="Google Shape;1769;p46">
            <a:extLst>
              <a:ext uri="{FF2B5EF4-FFF2-40B4-BE49-F238E27FC236}">
                <a16:creationId xmlns:a16="http://schemas.microsoft.com/office/drawing/2014/main" id="{30962D9D-6A27-43F8-9EE5-E77D58378978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2561975" y="2743844"/>
            <a:ext cx="4020000" cy="1203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dirty="0"/>
              <a:t>Alguma pergunta?</a:t>
            </a:r>
            <a:endParaRPr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dirty="0"/>
              <a:t>madmonkey@madmonkey.com </a:t>
            </a:r>
            <a:endParaRPr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dirty="0"/>
              <a:t>+41  620 421 838 </a:t>
            </a:r>
            <a:endParaRPr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madmonkey.com.br</a:t>
            </a:r>
            <a:endParaRPr dirty="0"/>
          </a:p>
        </p:txBody>
      </p:sp>
      <p:grpSp>
        <p:nvGrpSpPr>
          <p:cNvPr id="48" name="Google Shape;1771;p46">
            <a:extLst>
              <a:ext uri="{FF2B5EF4-FFF2-40B4-BE49-F238E27FC236}">
                <a16:creationId xmlns:a16="http://schemas.microsoft.com/office/drawing/2014/main" id="{B6E1BF2D-E9F4-4476-B3A6-8FBF92DDC3A7}"/>
              </a:ext>
            </a:extLst>
          </p:cNvPr>
          <p:cNvGrpSpPr/>
          <p:nvPr/>
        </p:nvGrpSpPr>
        <p:grpSpPr>
          <a:xfrm>
            <a:off x="3914560" y="4090377"/>
            <a:ext cx="268782" cy="268485"/>
            <a:chOff x="3303268" y="3817349"/>
            <a:chExt cx="346056" cy="345674"/>
          </a:xfrm>
        </p:grpSpPr>
        <p:sp>
          <p:nvSpPr>
            <p:cNvPr id="49" name="Google Shape;1772;p46">
              <a:extLst>
                <a:ext uri="{FF2B5EF4-FFF2-40B4-BE49-F238E27FC236}">
                  <a16:creationId xmlns:a16="http://schemas.microsoft.com/office/drawing/2014/main" id="{40E56231-AF2C-4912-9BA7-32333B87C1BF}"/>
                </a:ext>
              </a:extLst>
            </p:cNvPr>
            <p:cNvSpPr/>
            <p:nvPr/>
          </p:nvSpPr>
          <p:spPr>
            <a:xfrm>
              <a:off x="3303268" y="3817349"/>
              <a:ext cx="346056" cy="345674"/>
            </a:xfrm>
            <a:custGeom>
              <a:avLst/>
              <a:gdLst/>
              <a:ahLst/>
              <a:cxnLst/>
              <a:rect l="l" t="t" r="r" b="b"/>
              <a:pathLst>
                <a:path w="10872" h="10860" extrusionOk="0">
                  <a:moveTo>
                    <a:pt x="5418" y="334"/>
                  </a:moveTo>
                  <a:cubicBezTo>
                    <a:pt x="8228" y="334"/>
                    <a:pt x="10514" y="2608"/>
                    <a:pt x="10514" y="5430"/>
                  </a:cubicBezTo>
                  <a:cubicBezTo>
                    <a:pt x="10514" y="8240"/>
                    <a:pt x="8228" y="10514"/>
                    <a:pt x="5418" y="10514"/>
                  </a:cubicBezTo>
                  <a:cubicBezTo>
                    <a:pt x="2608" y="10514"/>
                    <a:pt x="334" y="8240"/>
                    <a:pt x="334" y="5430"/>
                  </a:cubicBezTo>
                  <a:cubicBezTo>
                    <a:pt x="334" y="2608"/>
                    <a:pt x="2608" y="334"/>
                    <a:pt x="5418" y="334"/>
                  </a:cubicBezTo>
                  <a:close/>
                  <a:moveTo>
                    <a:pt x="5430" y="1"/>
                  </a:moveTo>
                  <a:cubicBezTo>
                    <a:pt x="3989" y="1"/>
                    <a:pt x="2620" y="560"/>
                    <a:pt x="1596" y="1584"/>
                  </a:cubicBezTo>
                  <a:cubicBezTo>
                    <a:pt x="572" y="2620"/>
                    <a:pt x="1" y="3989"/>
                    <a:pt x="1" y="5430"/>
                  </a:cubicBezTo>
                  <a:cubicBezTo>
                    <a:pt x="1" y="6871"/>
                    <a:pt x="572" y="8240"/>
                    <a:pt x="1596" y="9264"/>
                  </a:cubicBezTo>
                  <a:cubicBezTo>
                    <a:pt x="2620" y="10300"/>
                    <a:pt x="3989" y="10859"/>
                    <a:pt x="5430" y="10859"/>
                  </a:cubicBezTo>
                  <a:cubicBezTo>
                    <a:pt x="6883" y="10859"/>
                    <a:pt x="8252" y="10300"/>
                    <a:pt x="9276" y="9264"/>
                  </a:cubicBezTo>
                  <a:cubicBezTo>
                    <a:pt x="10300" y="8240"/>
                    <a:pt x="10871" y="6871"/>
                    <a:pt x="10871" y="5430"/>
                  </a:cubicBezTo>
                  <a:cubicBezTo>
                    <a:pt x="10871" y="3989"/>
                    <a:pt x="10300" y="2620"/>
                    <a:pt x="9276" y="1584"/>
                  </a:cubicBezTo>
                  <a:cubicBezTo>
                    <a:pt x="8252" y="560"/>
                    <a:pt x="6883" y="1"/>
                    <a:pt x="543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1773;p46">
              <a:extLst>
                <a:ext uri="{FF2B5EF4-FFF2-40B4-BE49-F238E27FC236}">
                  <a16:creationId xmlns:a16="http://schemas.microsoft.com/office/drawing/2014/main" id="{E192EE6A-C80B-4933-A87C-77187C219F3D}"/>
                </a:ext>
              </a:extLst>
            </p:cNvPr>
            <p:cNvSpPr/>
            <p:nvPr/>
          </p:nvSpPr>
          <p:spPr>
            <a:xfrm>
              <a:off x="3368074" y="3882537"/>
              <a:ext cx="215298" cy="215298"/>
            </a:xfrm>
            <a:custGeom>
              <a:avLst/>
              <a:gdLst/>
              <a:ahLst/>
              <a:cxnLst/>
              <a:rect l="l" t="t" r="r" b="b"/>
              <a:pathLst>
                <a:path w="6764" h="6764" extrusionOk="0">
                  <a:moveTo>
                    <a:pt x="5335" y="346"/>
                  </a:moveTo>
                  <a:cubicBezTo>
                    <a:pt x="5930" y="346"/>
                    <a:pt x="6418" y="834"/>
                    <a:pt x="6418" y="1429"/>
                  </a:cubicBezTo>
                  <a:lnTo>
                    <a:pt x="6418" y="5335"/>
                  </a:lnTo>
                  <a:cubicBezTo>
                    <a:pt x="6418" y="5930"/>
                    <a:pt x="5930" y="6418"/>
                    <a:pt x="5335" y="6418"/>
                  </a:cubicBezTo>
                  <a:lnTo>
                    <a:pt x="1429" y="6418"/>
                  </a:lnTo>
                  <a:cubicBezTo>
                    <a:pt x="834" y="6418"/>
                    <a:pt x="346" y="5930"/>
                    <a:pt x="346" y="5335"/>
                  </a:cubicBezTo>
                  <a:lnTo>
                    <a:pt x="346" y="1429"/>
                  </a:lnTo>
                  <a:cubicBezTo>
                    <a:pt x="346" y="834"/>
                    <a:pt x="834" y="346"/>
                    <a:pt x="1429" y="346"/>
                  </a:cubicBezTo>
                  <a:close/>
                  <a:moveTo>
                    <a:pt x="1429" y="1"/>
                  </a:moveTo>
                  <a:cubicBezTo>
                    <a:pt x="644" y="1"/>
                    <a:pt x="1" y="644"/>
                    <a:pt x="1" y="1429"/>
                  </a:cubicBezTo>
                  <a:lnTo>
                    <a:pt x="1" y="5335"/>
                  </a:lnTo>
                  <a:cubicBezTo>
                    <a:pt x="1" y="6120"/>
                    <a:pt x="644" y="6763"/>
                    <a:pt x="1429" y="6763"/>
                  </a:cubicBezTo>
                  <a:lnTo>
                    <a:pt x="5335" y="6763"/>
                  </a:lnTo>
                  <a:cubicBezTo>
                    <a:pt x="6121" y="6763"/>
                    <a:pt x="6763" y="6120"/>
                    <a:pt x="6763" y="5335"/>
                  </a:cubicBezTo>
                  <a:lnTo>
                    <a:pt x="6763" y="1429"/>
                  </a:lnTo>
                  <a:cubicBezTo>
                    <a:pt x="6763" y="644"/>
                    <a:pt x="6121" y="1"/>
                    <a:pt x="533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1774;p46">
              <a:extLst>
                <a:ext uri="{FF2B5EF4-FFF2-40B4-BE49-F238E27FC236}">
                  <a16:creationId xmlns:a16="http://schemas.microsoft.com/office/drawing/2014/main" id="{99414A72-51CF-42B2-9802-D0E611940305}"/>
                </a:ext>
              </a:extLst>
            </p:cNvPr>
            <p:cNvSpPr/>
            <p:nvPr/>
          </p:nvSpPr>
          <p:spPr>
            <a:xfrm>
              <a:off x="3418143" y="3933656"/>
              <a:ext cx="114811" cy="112742"/>
            </a:xfrm>
            <a:custGeom>
              <a:avLst/>
              <a:gdLst/>
              <a:ahLst/>
              <a:cxnLst/>
              <a:rect l="l" t="t" r="r" b="b"/>
              <a:pathLst>
                <a:path w="3607" h="3542" extrusionOk="0">
                  <a:moveTo>
                    <a:pt x="1822" y="0"/>
                  </a:moveTo>
                  <a:cubicBezTo>
                    <a:pt x="812" y="0"/>
                    <a:pt x="1" y="851"/>
                    <a:pt x="59" y="1859"/>
                  </a:cubicBezTo>
                  <a:cubicBezTo>
                    <a:pt x="95" y="2776"/>
                    <a:pt x="833" y="3502"/>
                    <a:pt x="1726" y="3538"/>
                  </a:cubicBezTo>
                  <a:cubicBezTo>
                    <a:pt x="1764" y="3541"/>
                    <a:pt x="1802" y="3542"/>
                    <a:pt x="1840" y="3542"/>
                  </a:cubicBezTo>
                  <a:cubicBezTo>
                    <a:pt x="2178" y="3542"/>
                    <a:pt x="2494" y="3447"/>
                    <a:pt x="2762" y="3276"/>
                  </a:cubicBezTo>
                  <a:cubicBezTo>
                    <a:pt x="2857" y="3217"/>
                    <a:pt x="2869" y="3086"/>
                    <a:pt x="2797" y="3014"/>
                  </a:cubicBezTo>
                  <a:cubicBezTo>
                    <a:pt x="2761" y="2978"/>
                    <a:pt x="2711" y="2964"/>
                    <a:pt x="2664" y="2964"/>
                  </a:cubicBezTo>
                  <a:cubicBezTo>
                    <a:pt x="2634" y="2964"/>
                    <a:pt x="2606" y="2969"/>
                    <a:pt x="2583" y="2979"/>
                  </a:cubicBezTo>
                  <a:cubicBezTo>
                    <a:pt x="2380" y="3096"/>
                    <a:pt x="2149" y="3185"/>
                    <a:pt x="1897" y="3185"/>
                  </a:cubicBezTo>
                  <a:cubicBezTo>
                    <a:pt x="1868" y="3185"/>
                    <a:pt x="1839" y="3183"/>
                    <a:pt x="1809" y="3181"/>
                  </a:cubicBezTo>
                  <a:cubicBezTo>
                    <a:pt x="1023" y="3169"/>
                    <a:pt x="380" y="2514"/>
                    <a:pt x="392" y="1716"/>
                  </a:cubicBezTo>
                  <a:cubicBezTo>
                    <a:pt x="426" y="948"/>
                    <a:pt x="1028" y="330"/>
                    <a:pt x="1792" y="330"/>
                  </a:cubicBezTo>
                  <a:cubicBezTo>
                    <a:pt x="1833" y="330"/>
                    <a:pt x="1874" y="332"/>
                    <a:pt x="1916" y="335"/>
                  </a:cubicBezTo>
                  <a:cubicBezTo>
                    <a:pt x="2619" y="371"/>
                    <a:pt x="3190" y="943"/>
                    <a:pt x="3250" y="1633"/>
                  </a:cubicBezTo>
                  <a:cubicBezTo>
                    <a:pt x="3285" y="1919"/>
                    <a:pt x="3214" y="2193"/>
                    <a:pt x="3095" y="2431"/>
                  </a:cubicBezTo>
                  <a:cubicBezTo>
                    <a:pt x="3059" y="2490"/>
                    <a:pt x="3059" y="2574"/>
                    <a:pt x="3119" y="2633"/>
                  </a:cubicBezTo>
                  <a:cubicBezTo>
                    <a:pt x="3149" y="2663"/>
                    <a:pt x="3191" y="2678"/>
                    <a:pt x="3234" y="2678"/>
                  </a:cubicBezTo>
                  <a:cubicBezTo>
                    <a:pt x="3295" y="2678"/>
                    <a:pt x="3358" y="2648"/>
                    <a:pt x="3393" y="2586"/>
                  </a:cubicBezTo>
                  <a:cubicBezTo>
                    <a:pt x="3536" y="2324"/>
                    <a:pt x="3607" y="2014"/>
                    <a:pt x="3583" y="1669"/>
                  </a:cubicBezTo>
                  <a:cubicBezTo>
                    <a:pt x="3536" y="764"/>
                    <a:pt x="2797" y="50"/>
                    <a:pt x="1904" y="2"/>
                  </a:cubicBezTo>
                  <a:cubicBezTo>
                    <a:pt x="1877" y="1"/>
                    <a:pt x="1849" y="0"/>
                    <a:pt x="182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1775;p46">
              <a:extLst>
                <a:ext uri="{FF2B5EF4-FFF2-40B4-BE49-F238E27FC236}">
                  <a16:creationId xmlns:a16="http://schemas.microsoft.com/office/drawing/2014/main" id="{5523E331-86C7-479C-9198-DC1CFF01A9DE}"/>
                </a:ext>
              </a:extLst>
            </p:cNvPr>
            <p:cNvSpPr/>
            <p:nvPr/>
          </p:nvSpPr>
          <p:spPr>
            <a:xfrm>
              <a:off x="3519298" y="3910197"/>
              <a:ext cx="29570" cy="29220"/>
            </a:xfrm>
            <a:custGeom>
              <a:avLst/>
              <a:gdLst/>
              <a:ahLst/>
              <a:cxnLst/>
              <a:rect l="l" t="t" r="r" b="b"/>
              <a:pathLst>
                <a:path w="929" h="918" extrusionOk="0">
                  <a:moveTo>
                    <a:pt x="465" y="1"/>
                  </a:moveTo>
                  <a:cubicBezTo>
                    <a:pt x="203" y="1"/>
                    <a:pt x="0" y="203"/>
                    <a:pt x="0" y="453"/>
                  </a:cubicBezTo>
                  <a:cubicBezTo>
                    <a:pt x="0" y="715"/>
                    <a:pt x="203" y="918"/>
                    <a:pt x="465" y="918"/>
                  </a:cubicBezTo>
                  <a:cubicBezTo>
                    <a:pt x="715" y="918"/>
                    <a:pt x="929" y="715"/>
                    <a:pt x="929" y="453"/>
                  </a:cubicBezTo>
                  <a:cubicBezTo>
                    <a:pt x="929" y="203"/>
                    <a:pt x="715" y="1"/>
                    <a:pt x="46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3" name="Google Shape;1776;p46">
            <a:extLst>
              <a:ext uri="{FF2B5EF4-FFF2-40B4-BE49-F238E27FC236}">
                <a16:creationId xmlns:a16="http://schemas.microsoft.com/office/drawing/2014/main" id="{6D6EDD90-7BEF-4A34-A5DF-3139A3F7BA15}"/>
              </a:ext>
            </a:extLst>
          </p:cNvPr>
          <p:cNvGrpSpPr/>
          <p:nvPr/>
        </p:nvGrpSpPr>
        <p:grpSpPr>
          <a:xfrm>
            <a:off x="4263368" y="4090377"/>
            <a:ext cx="268782" cy="268485"/>
            <a:chOff x="3752358" y="3817349"/>
            <a:chExt cx="346056" cy="345674"/>
          </a:xfrm>
        </p:grpSpPr>
        <p:sp>
          <p:nvSpPr>
            <p:cNvPr id="54" name="Google Shape;1777;p46">
              <a:extLst>
                <a:ext uri="{FF2B5EF4-FFF2-40B4-BE49-F238E27FC236}">
                  <a16:creationId xmlns:a16="http://schemas.microsoft.com/office/drawing/2014/main" id="{7D919643-4885-4D6A-97EF-018EFB50E592}"/>
                </a:ext>
              </a:extLst>
            </p:cNvPr>
            <p:cNvSpPr/>
            <p:nvPr/>
          </p:nvSpPr>
          <p:spPr>
            <a:xfrm>
              <a:off x="3752358" y="3817349"/>
              <a:ext cx="346056" cy="345674"/>
            </a:xfrm>
            <a:custGeom>
              <a:avLst/>
              <a:gdLst/>
              <a:ahLst/>
              <a:cxnLst/>
              <a:rect l="l" t="t" r="r" b="b"/>
              <a:pathLst>
                <a:path w="10872" h="10860" extrusionOk="0">
                  <a:moveTo>
                    <a:pt x="5430" y="334"/>
                  </a:moveTo>
                  <a:cubicBezTo>
                    <a:pt x="8252" y="334"/>
                    <a:pt x="10526" y="2608"/>
                    <a:pt x="10526" y="5430"/>
                  </a:cubicBezTo>
                  <a:cubicBezTo>
                    <a:pt x="10526" y="8240"/>
                    <a:pt x="8228" y="10514"/>
                    <a:pt x="5430" y="10514"/>
                  </a:cubicBezTo>
                  <a:cubicBezTo>
                    <a:pt x="2620" y="10514"/>
                    <a:pt x="346" y="8240"/>
                    <a:pt x="346" y="5430"/>
                  </a:cubicBezTo>
                  <a:cubicBezTo>
                    <a:pt x="346" y="2608"/>
                    <a:pt x="2620" y="334"/>
                    <a:pt x="5430" y="334"/>
                  </a:cubicBezTo>
                  <a:close/>
                  <a:moveTo>
                    <a:pt x="5430" y="1"/>
                  </a:moveTo>
                  <a:cubicBezTo>
                    <a:pt x="3989" y="1"/>
                    <a:pt x="2620" y="560"/>
                    <a:pt x="1596" y="1584"/>
                  </a:cubicBezTo>
                  <a:cubicBezTo>
                    <a:pt x="572" y="2620"/>
                    <a:pt x="1" y="3989"/>
                    <a:pt x="1" y="5430"/>
                  </a:cubicBezTo>
                  <a:cubicBezTo>
                    <a:pt x="1" y="6871"/>
                    <a:pt x="572" y="8240"/>
                    <a:pt x="1596" y="9264"/>
                  </a:cubicBezTo>
                  <a:cubicBezTo>
                    <a:pt x="2620" y="10300"/>
                    <a:pt x="3989" y="10859"/>
                    <a:pt x="5430" y="10859"/>
                  </a:cubicBezTo>
                  <a:cubicBezTo>
                    <a:pt x="6882" y="10859"/>
                    <a:pt x="8252" y="10300"/>
                    <a:pt x="9276" y="9264"/>
                  </a:cubicBezTo>
                  <a:cubicBezTo>
                    <a:pt x="10300" y="8240"/>
                    <a:pt x="10871" y="6871"/>
                    <a:pt x="10871" y="5430"/>
                  </a:cubicBezTo>
                  <a:cubicBezTo>
                    <a:pt x="10871" y="3989"/>
                    <a:pt x="10300" y="2620"/>
                    <a:pt x="9276" y="1584"/>
                  </a:cubicBezTo>
                  <a:cubicBezTo>
                    <a:pt x="8252" y="560"/>
                    <a:pt x="6882" y="1"/>
                    <a:pt x="543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1778;p46">
              <a:extLst>
                <a:ext uri="{FF2B5EF4-FFF2-40B4-BE49-F238E27FC236}">
                  <a16:creationId xmlns:a16="http://schemas.microsoft.com/office/drawing/2014/main" id="{7D165478-8562-47CA-BB81-832E42AB95ED}"/>
                </a:ext>
              </a:extLst>
            </p:cNvPr>
            <p:cNvSpPr/>
            <p:nvPr/>
          </p:nvSpPr>
          <p:spPr>
            <a:xfrm>
              <a:off x="3831933" y="3955682"/>
              <a:ext cx="47809" cy="120540"/>
            </a:xfrm>
            <a:custGeom>
              <a:avLst/>
              <a:gdLst/>
              <a:ahLst/>
              <a:cxnLst/>
              <a:rect l="l" t="t" r="r" b="b"/>
              <a:pathLst>
                <a:path w="1502" h="3787" extrusionOk="0">
                  <a:moveTo>
                    <a:pt x="1168" y="346"/>
                  </a:moveTo>
                  <a:lnTo>
                    <a:pt x="1168" y="3430"/>
                  </a:lnTo>
                  <a:lnTo>
                    <a:pt x="358" y="3430"/>
                  </a:lnTo>
                  <a:lnTo>
                    <a:pt x="358" y="346"/>
                  </a:lnTo>
                  <a:close/>
                  <a:moveTo>
                    <a:pt x="180" y="1"/>
                  </a:moveTo>
                  <a:cubicBezTo>
                    <a:pt x="96" y="1"/>
                    <a:pt x="1" y="72"/>
                    <a:pt x="1" y="179"/>
                  </a:cubicBezTo>
                  <a:lnTo>
                    <a:pt x="1" y="3608"/>
                  </a:lnTo>
                  <a:cubicBezTo>
                    <a:pt x="1" y="3703"/>
                    <a:pt x="72" y="3787"/>
                    <a:pt x="180" y="3787"/>
                  </a:cubicBezTo>
                  <a:lnTo>
                    <a:pt x="1323" y="3787"/>
                  </a:lnTo>
                  <a:cubicBezTo>
                    <a:pt x="1418" y="3787"/>
                    <a:pt x="1501" y="3715"/>
                    <a:pt x="1501" y="3608"/>
                  </a:cubicBezTo>
                  <a:lnTo>
                    <a:pt x="1501" y="179"/>
                  </a:lnTo>
                  <a:cubicBezTo>
                    <a:pt x="1501" y="72"/>
                    <a:pt x="1430" y="1"/>
                    <a:pt x="132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1779;p46">
              <a:extLst>
                <a:ext uri="{FF2B5EF4-FFF2-40B4-BE49-F238E27FC236}">
                  <a16:creationId xmlns:a16="http://schemas.microsoft.com/office/drawing/2014/main" id="{C11E9C57-A173-4240-980E-B94AD3B57D83}"/>
                </a:ext>
              </a:extLst>
            </p:cNvPr>
            <p:cNvSpPr/>
            <p:nvPr/>
          </p:nvSpPr>
          <p:spPr>
            <a:xfrm>
              <a:off x="3824739" y="3890112"/>
              <a:ext cx="55002" cy="55002"/>
            </a:xfrm>
            <a:custGeom>
              <a:avLst/>
              <a:gdLst/>
              <a:ahLst/>
              <a:cxnLst/>
              <a:rect l="l" t="t" r="r" b="b"/>
              <a:pathLst>
                <a:path w="1728" h="1728" extrusionOk="0">
                  <a:moveTo>
                    <a:pt x="870" y="334"/>
                  </a:moveTo>
                  <a:cubicBezTo>
                    <a:pt x="1156" y="334"/>
                    <a:pt x="1394" y="572"/>
                    <a:pt x="1394" y="846"/>
                  </a:cubicBezTo>
                  <a:cubicBezTo>
                    <a:pt x="1394" y="1132"/>
                    <a:pt x="1156" y="1370"/>
                    <a:pt x="870" y="1370"/>
                  </a:cubicBezTo>
                  <a:cubicBezTo>
                    <a:pt x="584" y="1370"/>
                    <a:pt x="346" y="1132"/>
                    <a:pt x="346" y="846"/>
                  </a:cubicBezTo>
                  <a:cubicBezTo>
                    <a:pt x="346" y="572"/>
                    <a:pt x="584" y="334"/>
                    <a:pt x="870" y="334"/>
                  </a:cubicBezTo>
                  <a:close/>
                  <a:moveTo>
                    <a:pt x="870" y="1"/>
                  </a:moveTo>
                  <a:cubicBezTo>
                    <a:pt x="394" y="1"/>
                    <a:pt x="1" y="394"/>
                    <a:pt x="1" y="870"/>
                  </a:cubicBezTo>
                  <a:cubicBezTo>
                    <a:pt x="1" y="1346"/>
                    <a:pt x="394" y="1727"/>
                    <a:pt x="870" y="1727"/>
                  </a:cubicBezTo>
                  <a:cubicBezTo>
                    <a:pt x="1346" y="1727"/>
                    <a:pt x="1727" y="1334"/>
                    <a:pt x="1727" y="870"/>
                  </a:cubicBezTo>
                  <a:cubicBezTo>
                    <a:pt x="1727" y="394"/>
                    <a:pt x="1346" y="1"/>
                    <a:pt x="87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1780;p46">
              <a:extLst>
                <a:ext uri="{FF2B5EF4-FFF2-40B4-BE49-F238E27FC236}">
                  <a16:creationId xmlns:a16="http://schemas.microsoft.com/office/drawing/2014/main" id="{DF4F20BE-42B3-43E2-A2D1-DD766EA569EE}"/>
                </a:ext>
              </a:extLst>
            </p:cNvPr>
            <p:cNvSpPr/>
            <p:nvPr/>
          </p:nvSpPr>
          <p:spPr>
            <a:xfrm>
              <a:off x="3904696" y="3955682"/>
              <a:ext cx="128148" cy="120540"/>
            </a:xfrm>
            <a:custGeom>
              <a:avLst/>
              <a:gdLst/>
              <a:ahLst/>
              <a:cxnLst/>
              <a:rect l="l" t="t" r="r" b="b"/>
              <a:pathLst>
                <a:path w="4026" h="3787" extrusionOk="0">
                  <a:moveTo>
                    <a:pt x="191" y="1"/>
                  </a:moveTo>
                  <a:cubicBezTo>
                    <a:pt x="96" y="1"/>
                    <a:pt x="1" y="72"/>
                    <a:pt x="1" y="179"/>
                  </a:cubicBezTo>
                  <a:lnTo>
                    <a:pt x="1" y="3608"/>
                  </a:lnTo>
                  <a:cubicBezTo>
                    <a:pt x="1" y="3703"/>
                    <a:pt x="84" y="3787"/>
                    <a:pt x="191" y="3787"/>
                  </a:cubicBezTo>
                  <a:lnTo>
                    <a:pt x="1334" y="3787"/>
                  </a:lnTo>
                  <a:cubicBezTo>
                    <a:pt x="1418" y="3787"/>
                    <a:pt x="1513" y="3715"/>
                    <a:pt x="1513" y="3608"/>
                  </a:cubicBezTo>
                  <a:lnTo>
                    <a:pt x="1513" y="2382"/>
                  </a:lnTo>
                  <a:cubicBezTo>
                    <a:pt x="1513" y="1977"/>
                    <a:pt x="1596" y="1501"/>
                    <a:pt x="2037" y="1501"/>
                  </a:cubicBezTo>
                  <a:cubicBezTo>
                    <a:pt x="2347" y="1501"/>
                    <a:pt x="2477" y="1763"/>
                    <a:pt x="2525" y="2060"/>
                  </a:cubicBezTo>
                  <a:cubicBezTo>
                    <a:pt x="2537" y="2156"/>
                    <a:pt x="2608" y="2215"/>
                    <a:pt x="2692" y="2215"/>
                  </a:cubicBezTo>
                  <a:cubicBezTo>
                    <a:pt x="2787" y="2215"/>
                    <a:pt x="2870" y="2120"/>
                    <a:pt x="2847" y="2025"/>
                  </a:cubicBezTo>
                  <a:cubicBezTo>
                    <a:pt x="2763" y="1465"/>
                    <a:pt x="2477" y="1155"/>
                    <a:pt x="2013" y="1155"/>
                  </a:cubicBezTo>
                  <a:cubicBezTo>
                    <a:pt x="1465" y="1155"/>
                    <a:pt x="1156" y="1608"/>
                    <a:pt x="1156" y="2382"/>
                  </a:cubicBezTo>
                  <a:lnTo>
                    <a:pt x="1156" y="3430"/>
                  </a:lnTo>
                  <a:lnTo>
                    <a:pt x="346" y="3430"/>
                  </a:lnTo>
                  <a:lnTo>
                    <a:pt x="346" y="358"/>
                  </a:lnTo>
                  <a:lnTo>
                    <a:pt x="918" y="358"/>
                  </a:lnTo>
                  <a:lnTo>
                    <a:pt x="918" y="572"/>
                  </a:lnTo>
                  <a:cubicBezTo>
                    <a:pt x="918" y="632"/>
                    <a:pt x="930" y="679"/>
                    <a:pt x="977" y="715"/>
                  </a:cubicBezTo>
                  <a:cubicBezTo>
                    <a:pt x="1007" y="733"/>
                    <a:pt x="1043" y="742"/>
                    <a:pt x="1078" y="742"/>
                  </a:cubicBezTo>
                  <a:cubicBezTo>
                    <a:pt x="1114" y="742"/>
                    <a:pt x="1150" y="733"/>
                    <a:pt x="1180" y="715"/>
                  </a:cubicBezTo>
                  <a:cubicBezTo>
                    <a:pt x="1477" y="477"/>
                    <a:pt x="1835" y="358"/>
                    <a:pt x="2227" y="358"/>
                  </a:cubicBezTo>
                  <a:cubicBezTo>
                    <a:pt x="3204" y="358"/>
                    <a:pt x="3656" y="1191"/>
                    <a:pt x="3656" y="2001"/>
                  </a:cubicBezTo>
                  <a:lnTo>
                    <a:pt x="3656" y="3430"/>
                  </a:lnTo>
                  <a:lnTo>
                    <a:pt x="2847" y="3430"/>
                  </a:lnTo>
                  <a:lnTo>
                    <a:pt x="2847" y="2870"/>
                  </a:lnTo>
                  <a:cubicBezTo>
                    <a:pt x="2847" y="2775"/>
                    <a:pt x="2775" y="2703"/>
                    <a:pt x="2692" y="2703"/>
                  </a:cubicBezTo>
                  <a:cubicBezTo>
                    <a:pt x="2597" y="2703"/>
                    <a:pt x="2525" y="2775"/>
                    <a:pt x="2525" y="2870"/>
                  </a:cubicBezTo>
                  <a:lnTo>
                    <a:pt x="2525" y="3596"/>
                  </a:lnTo>
                  <a:cubicBezTo>
                    <a:pt x="2525" y="3691"/>
                    <a:pt x="2597" y="3775"/>
                    <a:pt x="2704" y="3775"/>
                  </a:cubicBezTo>
                  <a:lnTo>
                    <a:pt x="3847" y="3775"/>
                  </a:lnTo>
                  <a:cubicBezTo>
                    <a:pt x="3942" y="3775"/>
                    <a:pt x="4025" y="3703"/>
                    <a:pt x="4025" y="3596"/>
                  </a:cubicBezTo>
                  <a:lnTo>
                    <a:pt x="4025" y="1989"/>
                  </a:lnTo>
                  <a:cubicBezTo>
                    <a:pt x="4025" y="810"/>
                    <a:pt x="3299" y="1"/>
                    <a:pt x="2239" y="1"/>
                  </a:cubicBezTo>
                  <a:cubicBezTo>
                    <a:pt x="1894" y="1"/>
                    <a:pt x="1573" y="84"/>
                    <a:pt x="1275" y="251"/>
                  </a:cubicBezTo>
                  <a:lnTo>
                    <a:pt x="1275" y="179"/>
                  </a:lnTo>
                  <a:cubicBezTo>
                    <a:pt x="1275" y="84"/>
                    <a:pt x="1204" y="1"/>
                    <a:pt x="109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8" name="Google Shape;1781;p46">
            <a:extLst>
              <a:ext uri="{FF2B5EF4-FFF2-40B4-BE49-F238E27FC236}">
                <a16:creationId xmlns:a16="http://schemas.microsoft.com/office/drawing/2014/main" id="{B46AF8C3-9EF0-42BC-A812-803C57830D8B}"/>
              </a:ext>
            </a:extLst>
          </p:cNvPr>
          <p:cNvGrpSpPr/>
          <p:nvPr/>
        </p:nvGrpSpPr>
        <p:grpSpPr>
          <a:xfrm>
            <a:off x="4612176" y="4090377"/>
            <a:ext cx="268757" cy="268485"/>
            <a:chOff x="4201447" y="3817349"/>
            <a:chExt cx="346024" cy="345674"/>
          </a:xfrm>
        </p:grpSpPr>
        <p:sp>
          <p:nvSpPr>
            <p:cNvPr id="59" name="Google Shape;1782;p46">
              <a:extLst>
                <a:ext uri="{FF2B5EF4-FFF2-40B4-BE49-F238E27FC236}">
                  <a16:creationId xmlns:a16="http://schemas.microsoft.com/office/drawing/2014/main" id="{6DD52DFC-9ACA-4BA9-B5AD-0A973E602AF8}"/>
                </a:ext>
              </a:extLst>
            </p:cNvPr>
            <p:cNvSpPr/>
            <p:nvPr/>
          </p:nvSpPr>
          <p:spPr>
            <a:xfrm>
              <a:off x="4201447" y="3817349"/>
              <a:ext cx="346024" cy="345674"/>
            </a:xfrm>
            <a:custGeom>
              <a:avLst/>
              <a:gdLst/>
              <a:ahLst/>
              <a:cxnLst/>
              <a:rect l="l" t="t" r="r" b="b"/>
              <a:pathLst>
                <a:path w="10871" h="10860" extrusionOk="0">
                  <a:moveTo>
                    <a:pt x="5430" y="334"/>
                  </a:moveTo>
                  <a:cubicBezTo>
                    <a:pt x="8252" y="334"/>
                    <a:pt x="10526" y="2608"/>
                    <a:pt x="10526" y="5430"/>
                  </a:cubicBezTo>
                  <a:cubicBezTo>
                    <a:pt x="10526" y="8240"/>
                    <a:pt x="8252" y="10514"/>
                    <a:pt x="5430" y="10514"/>
                  </a:cubicBezTo>
                  <a:cubicBezTo>
                    <a:pt x="2620" y="10514"/>
                    <a:pt x="346" y="8240"/>
                    <a:pt x="346" y="5430"/>
                  </a:cubicBezTo>
                  <a:cubicBezTo>
                    <a:pt x="346" y="2608"/>
                    <a:pt x="2620" y="334"/>
                    <a:pt x="5430" y="334"/>
                  </a:cubicBezTo>
                  <a:close/>
                  <a:moveTo>
                    <a:pt x="5430" y="1"/>
                  </a:moveTo>
                  <a:cubicBezTo>
                    <a:pt x="3989" y="1"/>
                    <a:pt x="2620" y="560"/>
                    <a:pt x="1596" y="1584"/>
                  </a:cubicBezTo>
                  <a:cubicBezTo>
                    <a:pt x="572" y="2620"/>
                    <a:pt x="1" y="3989"/>
                    <a:pt x="1" y="5430"/>
                  </a:cubicBezTo>
                  <a:cubicBezTo>
                    <a:pt x="1" y="6871"/>
                    <a:pt x="572" y="8240"/>
                    <a:pt x="1596" y="9264"/>
                  </a:cubicBezTo>
                  <a:cubicBezTo>
                    <a:pt x="2620" y="10300"/>
                    <a:pt x="3989" y="10859"/>
                    <a:pt x="5430" y="10859"/>
                  </a:cubicBezTo>
                  <a:cubicBezTo>
                    <a:pt x="6882" y="10859"/>
                    <a:pt x="8252" y="10300"/>
                    <a:pt x="9276" y="9264"/>
                  </a:cubicBezTo>
                  <a:cubicBezTo>
                    <a:pt x="10299" y="8240"/>
                    <a:pt x="10871" y="6871"/>
                    <a:pt x="10871" y="5430"/>
                  </a:cubicBezTo>
                  <a:cubicBezTo>
                    <a:pt x="10871" y="3989"/>
                    <a:pt x="10299" y="2620"/>
                    <a:pt x="9276" y="1584"/>
                  </a:cubicBezTo>
                  <a:cubicBezTo>
                    <a:pt x="8252" y="560"/>
                    <a:pt x="6882" y="1"/>
                    <a:pt x="543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1783;p46">
              <a:extLst>
                <a:ext uri="{FF2B5EF4-FFF2-40B4-BE49-F238E27FC236}">
                  <a16:creationId xmlns:a16="http://schemas.microsoft.com/office/drawing/2014/main" id="{54F5151E-0238-4E03-9BBC-BDD5B08FF553}"/>
                </a:ext>
              </a:extLst>
            </p:cNvPr>
            <p:cNvSpPr/>
            <p:nvPr/>
          </p:nvSpPr>
          <p:spPr>
            <a:xfrm>
              <a:off x="4271569" y="3904531"/>
              <a:ext cx="227394" cy="185728"/>
            </a:xfrm>
            <a:custGeom>
              <a:avLst/>
              <a:gdLst/>
              <a:ahLst/>
              <a:cxnLst/>
              <a:rect l="l" t="t" r="r" b="b"/>
              <a:pathLst>
                <a:path w="7144" h="5835" extrusionOk="0">
                  <a:moveTo>
                    <a:pt x="4620" y="0"/>
                  </a:moveTo>
                  <a:cubicBezTo>
                    <a:pt x="3727" y="0"/>
                    <a:pt x="2977" y="691"/>
                    <a:pt x="2905" y="1572"/>
                  </a:cubicBezTo>
                  <a:cubicBezTo>
                    <a:pt x="2727" y="1548"/>
                    <a:pt x="2358" y="1441"/>
                    <a:pt x="2262" y="1405"/>
                  </a:cubicBezTo>
                  <a:cubicBezTo>
                    <a:pt x="1643" y="1203"/>
                    <a:pt x="1072" y="810"/>
                    <a:pt x="631" y="322"/>
                  </a:cubicBezTo>
                  <a:cubicBezTo>
                    <a:pt x="596" y="298"/>
                    <a:pt x="572" y="274"/>
                    <a:pt x="524" y="262"/>
                  </a:cubicBezTo>
                  <a:cubicBezTo>
                    <a:pt x="517" y="261"/>
                    <a:pt x="509" y="260"/>
                    <a:pt x="501" y="260"/>
                  </a:cubicBezTo>
                  <a:cubicBezTo>
                    <a:pt x="436" y="260"/>
                    <a:pt x="367" y="304"/>
                    <a:pt x="346" y="357"/>
                  </a:cubicBezTo>
                  <a:cubicBezTo>
                    <a:pt x="238" y="572"/>
                    <a:pt x="179" y="810"/>
                    <a:pt x="179" y="1048"/>
                  </a:cubicBezTo>
                  <a:cubicBezTo>
                    <a:pt x="179" y="1393"/>
                    <a:pt x="286" y="1727"/>
                    <a:pt x="476" y="1977"/>
                  </a:cubicBezTo>
                  <a:cubicBezTo>
                    <a:pt x="466" y="1975"/>
                    <a:pt x="456" y="1974"/>
                    <a:pt x="446" y="1974"/>
                  </a:cubicBezTo>
                  <a:cubicBezTo>
                    <a:pt x="397" y="1974"/>
                    <a:pt x="349" y="1997"/>
                    <a:pt x="310" y="2036"/>
                  </a:cubicBezTo>
                  <a:cubicBezTo>
                    <a:pt x="286" y="2060"/>
                    <a:pt x="286" y="2108"/>
                    <a:pt x="274" y="2143"/>
                  </a:cubicBezTo>
                  <a:lnTo>
                    <a:pt x="274" y="2203"/>
                  </a:lnTo>
                  <a:cubicBezTo>
                    <a:pt x="274" y="2655"/>
                    <a:pt x="476" y="3072"/>
                    <a:pt x="822" y="3358"/>
                  </a:cubicBezTo>
                  <a:cubicBezTo>
                    <a:pt x="786" y="3370"/>
                    <a:pt x="774" y="3405"/>
                    <a:pt x="762" y="3417"/>
                  </a:cubicBezTo>
                  <a:cubicBezTo>
                    <a:pt x="750" y="3465"/>
                    <a:pt x="727" y="3513"/>
                    <a:pt x="750" y="3548"/>
                  </a:cubicBezTo>
                  <a:cubicBezTo>
                    <a:pt x="893" y="4024"/>
                    <a:pt x="1262" y="4405"/>
                    <a:pt x="1727" y="4548"/>
                  </a:cubicBezTo>
                  <a:cubicBezTo>
                    <a:pt x="1310" y="4798"/>
                    <a:pt x="834" y="4941"/>
                    <a:pt x="334" y="4941"/>
                  </a:cubicBezTo>
                  <a:lnTo>
                    <a:pt x="191" y="4941"/>
                  </a:lnTo>
                  <a:cubicBezTo>
                    <a:pt x="107" y="4941"/>
                    <a:pt x="36" y="5001"/>
                    <a:pt x="12" y="5084"/>
                  </a:cubicBezTo>
                  <a:cubicBezTo>
                    <a:pt x="0" y="5156"/>
                    <a:pt x="48" y="5239"/>
                    <a:pt x="107" y="5263"/>
                  </a:cubicBezTo>
                  <a:cubicBezTo>
                    <a:pt x="727" y="5632"/>
                    <a:pt x="1465" y="5834"/>
                    <a:pt x="2191" y="5834"/>
                  </a:cubicBezTo>
                  <a:cubicBezTo>
                    <a:pt x="3072" y="5834"/>
                    <a:pt x="3905" y="5560"/>
                    <a:pt x="4596" y="5060"/>
                  </a:cubicBezTo>
                  <a:cubicBezTo>
                    <a:pt x="4691" y="5001"/>
                    <a:pt x="4691" y="4858"/>
                    <a:pt x="4620" y="4786"/>
                  </a:cubicBezTo>
                  <a:cubicBezTo>
                    <a:pt x="4587" y="4754"/>
                    <a:pt x="4544" y="4735"/>
                    <a:pt x="4499" y="4735"/>
                  </a:cubicBezTo>
                  <a:cubicBezTo>
                    <a:pt x="4463" y="4735"/>
                    <a:pt x="4426" y="4748"/>
                    <a:pt x="4394" y="4775"/>
                  </a:cubicBezTo>
                  <a:cubicBezTo>
                    <a:pt x="3763" y="5215"/>
                    <a:pt x="3013" y="5489"/>
                    <a:pt x="2191" y="5489"/>
                  </a:cubicBezTo>
                  <a:cubicBezTo>
                    <a:pt x="1727" y="5489"/>
                    <a:pt x="1262" y="5394"/>
                    <a:pt x="846" y="5239"/>
                  </a:cubicBezTo>
                  <a:cubicBezTo>
                    <a:pt x="1369" y="5144"/>
                    <a:pt x="1846" y="4917"/>
                    <a:pt x="2262" y="4584"/>
                  </a:cubicBezTo>
                  <a:cubicBezTo>
                    <a:pt x="2310" y="4536"/>
                    <a:pt x="2334" y="4477"/>
                    <a:pt x="2322" y="4417"/>
                  </a:cubicBezTo>
                  <a:cubicBezTo>
                    <a:pt x="2310" y="4346"/>
                    <a:pt x="2239" y="4286"/>
                    <a:pt x="2155" y="4286"/>
                  </a:cubicBezTo>
                  <a:cubicBezTo>
                    <a:pt x="1739" y="4263"/>
                    <a:pt x="1369" y="4048"/>
                    <a:pt x="1167" y="3691"/>
                  </a:cubicBezTo>
                  <a:cubicBezTo>
                    <a:pt x="1250" y="3691"/>
                    <a:pt x="1358" y="3667"/>
                    <a:pt x="1441" y="3643"/>
                  </a:cubicBezTo>
                  <a:cubicBezTo>
                    <a:pt x="1524" y="3632"/>
                    <a:pt x="1584" y="3572"/>
                    <a:pt x="1584" y="3489"/>
                  </a:cubicBezTo>
                  <a:cubicBezTo>
                    <a:pt x="1596" y="3405"/>
                    <a:pt x="1536" y="3334"/>
                    <a:pt x="1441" y="3298"/>
                  </a:cubicBezTo>
                  <a:cubicBezTo>
                    <a:pt x="1000" y="3191"/>
                    <a:pt x="667" y="2822"/>
                    <a:pt x="596" y="2381"/>
                  </a:cubicBezTo>
                  <a:lnTo>
                    <a:pt x="596" y="2381"/>
                  </a:lnTo>
                  <a:cubicBezTo>
                    <a:pt x="727" y="2405"/>
                    <a:pt x="869" y="2417"/>
                    <a:pt x="1000" y="2417"/>
                  </a:cubicBezTo>
                  <a:cubicBezTo>
                    <a:pt x="1084" y="2417"/>
                    <a:pt x="1143" y="2358"/>
                    <a:pt x="1167" y="2274"/>
                  </a:cubicBezTo>
                  <a:cubicBezTo>
                    <a:pt x="1179" y="2203"/>
                    <a:pt x="1131" y="2143"/>
                    <a:pt x="1072" y="2108"/>
                  </a:cubicBezTo>
                  <a:cubicBezTo>
                    <a:pt x="703" y="1881"/>
                    <a:pt x="476" y="1488"/>
                    <a:pt x="476" y="1048"/>
                  </a:cubicBezTo>
                  <a:cubicBezTo>
                    <a:pt x="476" y="953"/>
                    <a:pt x="488" y="846"/>
                    <a:pt x="524" y="738"/>
                  </a:cubicBezTo>
                  <a:cubicBezTo>
                    <a:pt x="965" y="1191"/>
                    <a:pt x="1524" y="1524"/>
                    <a:pt x="2120" y="1727"/>
                  </a:cubicBezTo>
                  <a:cubicBezTo>
                    <a:pt x="2120" y="1727"/>
                    <a:pt x="2715" y="1905"/>
                    <a:pt x="2929" y="1917"/>
                  </a:cubicBezTo>
                  <a:lnTo>
                    <a:pt x="3024" y="1917"/>
                  </a:lnTo>
                  <a:cubicBezTo>
                    <a:pt x="3096" y="1917"/>
                    <a:pt x="3167" y="1869"/>
                    <a:pt x="3191" y="1798"/>
                  </a:cubicBezTo>
                  <a:cubicBezTo>
                    <a:pt x="3203" y="1786"/>
                    <a:pt x="3203" y="1750"/>
                    <a:pt x="3203" y="1738"/>
                  </a:cubicBezTo>
                  <a:lnTo>
                    <a:pt x="3203" y="1703"/>
                  </a:lnTo>
                  <a:cubicBezTo>
                    <a:pt x="3203" y="953"/>
                    <a:pt x="3810" y="334"/>
                    <a:pt x="4572" y="334"/>
                  </a:cubicBezTo>
                  <a:cubicBezTo>
                    <a:pt x="4941" y="334"/>
                    <a:pt x="5287" y="488"/>
                    <a:pt x="5549" y="750"/>
                  </a:cubicBezTo>
                  <a:cubicBezTo>
                    <a:pt x="5585" y="787"/>
                    <a:pt x="5621" y="802"/>
                    <a:pt x="5663" y="802"/>
                  </a:cubicBezTo>
                  <a:cubicBezTo>
                    <a:pt x="5676" y="802"/>
                    <a:pt x="5689" y="801"/>
                    <a:pt x="5703" y="798"/>
                  </a:cubicBezTo>
                  <a:cubicBezTo>
                    <a:pt x="5882" y="762"/>
                    <a:pt x="6049" y="738"/>
                    <a:pt x="6203" y="679"/>
                  </a:cubicBezTo>
                  <a:lnTo>
                    <a:pt x="6203" y="679"/>
                  </a:lnTo>
                  <a:cubicBezTo>
                    <a:pt x="6120" y="762"/>
                    <a:pt x="6013" y="857"/>
                    <a:pt x="5894" y="917"/>
                  </a:cubicBezTo>
                  <a:cubicBezTo>
                    <a:pt x="5822" y="965"/>
                    <a:pt x="5787" y="1048"/>
                    <a:pt x="5822" y="1143"/>
                  </a:cubicBezTo>
                  <a:cubicBezTo>
                    <a:pt x="5846" y="1203"/>
                    <a:pt x="5930" y="1250"/>
                    <a:pt x="6001" y="1250"/>
                  </a:cubicBezTo>
                  <a:cubicBezTo>
                    <a:pt x="6144" y="1227"/>
                    <a:pt x="6287" y="1215"/>
                    <a:pt x="6418" y="1167"/>
                  </a:cubicBezTo>
                  <a:lnTo>
                    <a:pt x="6418" y="1167"/>
                  </a:lnTo>
                  <a:cubicBezTo>
                    <a:pt x="6299" y="1286"/>
                    <a:pt x="6168" y="1405"/>
                    <a:pt x="6013" y="1512"/>
                  </a:cubicBezTo>
                  <a:cubicBezTo>
                    <a:pt x="5965" y="1548"/>
                    <a:pt x="5941" y="1608"/>
                    <a:pt x="5941" y="1655"/>
                  </a:cubicBezTo>
                  <a:lnTo>
                    <a:pt x="5941" y="1679"/>
                  </a:lnTo>
                  <a:lnTo>
                    <a:pt x="5941" y="1703"/>
                  </a:lnTo>
                  <a:lnTo>
                    <a:pt x="5941" y="1727"/>
                  </a:lnTo>
                  <a:cubicBezTo>
                    <a:pt x="5941" y="2691"/>
                    <a:pt x="5572" y="3572"/>
                    <a:pt x="4977" y="4227"/>
                  </a:cubicBezTo>
                  <a:cubicBezTo>
                    <a:pt x="4918" y="4298"/>
                    <a:pt x="4918" y="4405"/>
                    <a:pt x="4977" y="4465"/>
                  </a:cubicBezTo>
                  <a:cubicBezTo>
                    <a:pt x="5011" y="4499"/>
                    <a:pt x="5053" y="4514"/>
                    <a:pt x="5096" y="4514"/>
                  </a:cubicBezTo>
                  <a:cubicBezTo>
                    <a:pt x="5143" y="4514"/>
                    <a:pt x="5190" y="4496"/>
                    <a:pt x="5227" y="4465"/>
                  </a:cubicBezTo>
                  <a:cubicBezTo>
                    <a:pt x="5894" y="3715"/>
                    <a:pt x="6263" y="2762"/>
                    <a:pt x="6287" y="1750"/>
                  </a:cubicBezTo>
                  <a:cubicBezTo>
                    <a:pt x="6596" y="1524"/>
                    <a:pt x="6846" y="1250"/>
                    <a:pt x="7061" y="917"/>
                  </a:cubicBezTo>
                  <a:cubicBezTo>
                    <a:pt x="7144" y="857"/>
                    <a:pt x="7132" y="750"/>
                    <a:pt x="7061" y="715"/>
                  </a:cubicBezTo>
                  <a:cubicBezTo>
                    <a:pt x="7029" y="683"/>
                    <a:pt x="6987" y="667"/>
                    <a:pt x="6937" y="667"/>
                  </a:cubicBezTo>
                  <a:cubicBezTo>
                    <a:pt x="6912" y="667"/>
                    <a:pt x="6886" y="671"/>
                    <a:pt x="6858" y="679"/>
                  </a:cubicBezTo>
                  <a:cubicBezTo>
                    <a:pt x="6775" y="726"/>
                    <a:pt x="6680" y="750"/>
                    <a:pt x="6596" y="786"/>
                  </a:cubicBezTo>
                  <a:cubicBezTo>
                    <a:pt x="6680" y="667"/>
                    <a:pt x="6763" y="512"/>
                    <a:pt x="6823" y="369"/>
                  </a:cubicBezTo>
                  <a:cubicBezTo>
                    <a:pt x="6834" y="310"/>
                    <a:pt x="6834" y="238"/>
                    <a:pt x="6787" y="191"/>
                  </a:cubicBezTo>
                  <a:cubicBezTo>
                    <a:pt x="6750" y="153"/>
                    <a:pt x="6703" y="135"/>
                    <a:pt x="6659" y="135"/>
                  </a:cubicBezTo>
                  <a:cubicBezTo>
                    <a:pt x="6632" y="135"/>
                    <a:pt x="6607" y="142"/>
                    <a:pt x="6584" y="155"/>
                  </a:cubicBezTo>
                  <a:cubicBezTo>
                    <a:pt x="6322" y="310"/>
                    <a:pt x="6061" y="393"/>
                    <a:pt x="5775" y="441"/>
                  </a:cubicBezTo>
                  <a:cubicBezTo>
                    <a:pt x="5465" y="143"/>
                    <a:pt x="5048" y="0"/>
                    <a:pt x="462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1" name="Google Shape;1784;p46">
            <a:extLst>
              <a:ext uri="{FF2B5EF4-FFF2-40B4-BE49-F238E27FC236}">
                <a16:creationId xmlns:a16="http://schemas.microsoft.com/office/drawing/2014/main" id="{09E9BC0C-2E08-4A3E-907E-E61E625163A4}"/>
              </a:ext>
            </a:extLst>
          </p:cNvPr>
          <p:cNvGrpSpPr/>
          <p:nvPr/>
        </p:nvGrpSpPr>
        <p:grpSpPr>
          <a:xfrm>
            <a:off x="4960939" y="4090377"/>
            <a:ext cx="268460" cy="268485"/>
            <a:chOff x="5549861" y="3817349"/>
            <a:chExt cx="345642" cy="345674"/>
          </a:xfrm>
        </p:grpSpPr>
        <p:sp>
          <p:nvSpPr>
            <p:cNvPr id="62" name="Google Shape;1785;p46">
              <a:extLst>
                <a:ext uri="{FF2B5EF4-FFF2-40B4-BE49-F238E27FC236}">
                  <a16:creationId xmlns:a16="http://schemas.microsoft.com/office/drawing/2014/main" id="{F443F152-6E65-4524-B61C-5990BF57F623}"/>
                </a:ext>
              </a:extLst>
            </p:cNvPr>
            <p:cNvSpPr/>
            <p:nvPr/>
          </p:nvSpPr>
          <p:spPr>
            <a:xfrm>
              <a:off x="5549861" y="3817349"/>
              <a:ext cx="345642" cy="345674"/>
            </a:xfrm>
            <a:custGeom>
              <a:avLst/>
              <a:gdLst/>
              <a:ahLst/>
              <a:cxnLst/>
              <a:rect l="l" t="t" r="r" b="b"/>
              <a:pathLst>
                <a:path w="10859" h="10860" extrusionOk="0">
                  <a:moveTo>
                    <a:pt x="5429" y="334"/>
                  </a:moveTo>
                  <a:cubicBezTo>
                    <a:pt x="8239" y="334"/>
                    <a:pt x="10513" y="2608"/>
                    <a:pt x="10513" y="5430"/>
                  </a:cubicBezTo>
                  <a:cubicBezTo>
                    <a:pt x="10513" y="8240"/>
                    <a:pt x="8227" y="10514"/>
                    <a:pt x="5429" y="10514"/>
                  </a:cubicBezTo>
                  <a:cubicBezTo>
                    <a:pt x="2619" y="10514"/>
                    <a:pt x="333" y="8240"/>
                    <a:pt x="333" y="5430"/>
                  </a:cubicBezTo>
                  <a:cubicBezTo>
                    <a:pt x="333" y="2608"/>
                    <a:pt x="2619" y="334"/>
                    <a:pt x="5429" y="334"/>
                  </a:cubicBezTo>
                  <a:close/>
                  <a:moveTo>
                    <a:pt x="5429" y="1"/>
                  </a:moveTo>
                  <a:cubicBezTo>
                    <a:pt x="3989" y="1"/>
                    <a:pt x="2619" y="560"/>
                    <a:pt x="1584" y="1584"/>
                  </a:cubicBezTo>
                  <a:cubicBezTo>
                    <a:pt x="560" y="2620"/>
                    <a:pt x="0" y="3989"/>
                    <a:pt x="0" y="5430"/>
                  </a:cubicBezTo>
                  <a:cubicBezTo>
                    <a:pt x="0" y="6871"/>
                    <a:pt x="560" y="8240"/>
                    <a:pt x="1584" y="9264"/>
                  </a:cubicBezTo>
                  <a:cubicBezTo>
                    <a:pt x="2619" y="10300"/>
                    <a:pt x="3989" y="10859"/>
                    <a:pt x="5429" y="10859"/>
                  </a:cubicBezTo>
                  <a:cubicBezTo>
                    <a:pt x="6870" y="10859"/>
                    <a:pt x="8239" y="10300"/>
                    <a:pt x="9263" y="9264"/>
                  </a:cubicBezTo>
                  <a:cubicBezTo>
                    <a:pt x="10299" y="8240"/>
                    <a:pt x="10859" y="6871"/>
                    <a:pt x="10859" y="5430"/>
                  </a:cubicBezTo>
                  <a:cubicBezTo>
                    <a:pt x="10859" y="3989"/>
                    <a:pt x="10299" y="2620"/>
                    <a:pt x="9263" y="1584"/>
                  </a:cubicBezTo>
                  <a:cubicBezTo>
                    <a:pt x="8239" y="560"/>
                    <a:pt x="6870" y="1"/>
                    <a:pt x="542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1786;p46">
              <a:extLst>
                <a:ext uri="{FF2B5EF4-FFF2-40B4-BE49-F238E27FC236}">
                  <a16:creationId xmlns:a16="http://schemas.microsoft.com/office/drawing/2014/main" id="{4FDBF32B-2A69-43BB-BE14-E68B0CEFD1CC}"/>
                </a:ext>
              </a:extLst>
            </p:cNvPr>
            <p:cNvSpPr/>
            <p:nvPr/>
          </p:nvSpPr>
          <p:spPr>
            <a:xfrm>
              <a:off x="5590763" y="3890208"/>
              <a:ext cx="262661" cy="200052"/>
            </a:xfrm>
            <a:custGeom>
              <a:avLst/>
              <a:gdLst/>
              <a:ahLst/>
              <a:cxnLst/>
              <a:rect l="l" t="t" r="r" b="b"/>
              <a:pathLst>
                <a:path w="8252" h="6285" extrusionOk="0">
                  <a:moveTo>
                    <a:pt x="4123" y="1"/>
                  </a:moveTo>
                  <a:cubicBezTo>
                    <a:pt x="3010" y="1"/>
                    <a:pt x="1900" y="63"/>
                    <a:pt x="799" y="188"/>
                  </a:cubicBezTo>
                  <a:cubicBezTo>
                    <a:pt x="513" y="224"/>
                    <a:pt x="287" y="450"/>
                    <a:pt x="239" y="712"/>
                  </a:cubicBezTo>
                  <a:cubicBezTo>
                    <a:pt x="1" y="2319"/>
                    <a:pt x="1" y="3963"/>
                    <a:pt x="239" y="5570"/>
                  </a:cubicBezTo>
                  <a:cubicBezTo>
                    <a:pt x="287" y="5844"/>
                    <a:pt x="513" y="6058"/>
                    <a:pt x="799" y="6082"/>
                  </a:cubicBezTo>
                  <a:cubicBezTo>
                    <a:pt x="1894" y="6201"/>
                    <a:pt x="3013" y="6284"/>
                    <a:pt x="4132" y="6284"/>
                  </a:cubicBezTo>
                  <a:cubicBezTo>
                    <a:pt x="4609" y="6284"/>
                    <a:pt x="5085" y="6260"/>
                    <a:pt x="5561" y="6249"/>
                  </a:cubicBezTo>
                  <a:cubicBezTo>
                    <a:pt x="5644" y="6249"/>
                    <a:pt x="5716" y="6177"/>
                    <a:pt x="5716" y="6070"/>
                  </a:cubicBezTo>
                  <a:cubicBezTo>
                    <a:pt x="5716" y="5963"/>
                    <a:pt x="5633" y="5891"/>
                    <a:pt x="5537" y="5891"/>
                  </a:cubicBezTo>
                  <a:cubicBezTo>
                    <a:pt x="5051" y="5914"/>
                    <a:pt x="4564" y="5925"/>
                    <a:pt x="4076" y="5925"/>
                  </a:cubicBezTo>
                  <a:cubicBezTo>
                    <a:pt x="2998" y="5925"/>
                    <a:pt x="1916" y="5868"/>
                    <a:pt x="834" y="5737"/>
                  </a:cubicBezTo>
                  <a:cubicBezTo>
                    <a:pt x="715" y="5725"/>
                    <a:pt x="620" y="5641"/>
                    <a:pt x="596" y="5498"/>
                  </a:cubicBezTo>
                  <a:cubicBezTo>
                    <a:pt x="382" y="3927"/>
                    <a:pt x="382" y="2319"/>
                    <a:pt x="596" y="736"/>
                  </a:cubicBezTo>
                  <a:cubicBezTo>
                    <a:pt x="620" y="617"/>
                    <a:pt x="715" y="522"/>
                    <a:pt x="834" y="498"/>
                  </a:cubicBezTo>
                  <a:cubicBezTo>
                    <a:pt x="1942" y="379"/>
                    <a:pt x="3037" y="319"/>
                    <a:pt x="4144" y="319"/>
                  </a:cubicBezTo>
                  <a:cubicBezTo>
                    <a:pt x="5240" y="319"/>
                    <a:pt x="6347" y="379"/>
                    <a:pt x="7442" y="498"/>
                  </a:cubicBezTo>
                  <a:cubicBezTo>
                    <a:pt x="7561" y="522"/>
                    <a:pt x="7669" y="605"/>
                    <a:pt x="7680" y="736"/>
                  </a:cubicBezTo>
                  <a:cubicBezTo>
                    <a:pt x="7907" y="2319"/>
                    <a:pt x="7907" y="3927"/>
                    <a:pt x="7680" y="5498"/>
                  </a:cubicBezTo>
                  <a:cubicBezTo>
                    <a:pt x="7669" y="5617"/>
                    <a:pt x="7561" y="5725"/>
                    <a:pt x="7442" y="5737"/>
                  </a:cubicBezTo>
                  <a:cubicBezTo>
                    <a:pt x="7085" y="5784"/>
                    <a:pt x="6752" y="5820"/>
                    <a:pt x="6395" y="5844"/>
                  </a:cubicBezTo>
                  <a:cubicBezTo>
                    <a:pt x="6299" y="5844"/>
                    <a:pt x="6228" y="5927"/>
                    <a:pt x="6228" y="6010"/>
                  </a:cubicBezTo>
                  <a:cubicBezTo>
                    <a:pt x="6228" y="6110"/>
                    <a:pt x="6299" y="6178"/>
                    <a:pt x="6386" y="6178"/>
                  </a:cubicBezTo>
                  <a:cubicBezTo>
                    <a:pt x="6393" y="6178"/>
                    <a:pt x="6399" y="6178"/>
                    <a:pt x="6406" y="6177"/>
                  </a:cubicBezTo>
                  <a:cubicBezTo>
                    <a:pt x="6764" y="6141"/>
                    <a:pt x="7121" y="6118"/>
                    <a:pt x="7478" y="6070"/>
                  </a:cubicBezTo>
                  <a:cubicBezTo>
                    <a:pt x="7764" y="6034"/>
                    <a:pt x="7978" y="5820"/>
                    <a:pt x="8026" y="5546"/>
                  </a:cubicBezTo>
                  <a:cubicBezTo>
                    <a:pt x="8252" y="3963"/>
                    <a:pt x="8252" y="2319"/>
                    <a:pt x="8014" y="712"/>
                  </a:cubicBezTo>
                  <a:cubicBezTo>
                    <a:pt x="7966" y="426"/>
                    <a:pt x="7740" y="224"/>
                    <a:pt x="7466" y="188"/>
                  </a:cubicBezTo>
                  <a:cubicBezTo>
                    <a:pt x="6353" y="63"/>
                    <a:pt x="5237" y="1"/>
                    <a:pt x="412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1787;p46">
              <a:extLst>
                <a:ext uri="{FF2B5EF4-FFF2-40B4-BE49-F238E27FC236}">
                  <a16:creationId xmlns:a16="http://schemas.microsoft.com/office/drawing/2014/main" id="{9CB4FDEC-9C8D-42FD-8901-843480C71259}"/>
                </a:ext>
              </a:extLst>
            </p:cNvPr>
            <p:cNvSpPr/>
            <p:nvPr/>
          </p:nvSpPr>
          <p:spPr>
            <a:xfrm>
              <a:off x="5680587" y="3935024"/>
              <a:ext cx="105389" cy="110514"/>
            </a:xfrm>
            <a:custGeom>
              <a:avLst/>
              <a:gdLst/>
              <a:ahLst/>
              <a:cxnLst/>
              <a:rect l="l" t="t" r="r" b="b"/>
              <a:pathLst>
                <a:path w="3311" h="3472" extrusionOk="0">
                  <a:moveTo>
                    <a:pt x="334" y="447"/>
                  </a:moveTo>
                  <a:lnTo>
                    <a:pt x="2763" y="1733"/>
                  </a:lnTo>
                  <a:lnTo>
                    <a:pt x="334" y="3007"/>
                  </a:lnTo>
                  <a:lnTo>
                    <a:pt x="334" y="447"/>
                  </a:lnTo>
                  <a:close/>
                  <a:moveTo>
                    <a:pt x="163" y="1"/>
                  </a:moveTo>
                  <a:cubicBezTo>
                    <a:pt x="135" y="1"/>
                    <a:pt x="108" y="7"/>
                    <a:pt x="84" y="18"/>
                  </a:cubicBezTo>
                  <a:cubicBezTo>
                    <a:pt x="36" y="54"/>
                    <a:pt x="1" y="114"/>
                    <a:pt x="1" y="173"/>
                  </a:cubicBezTo>
                  <a:lnTo>
                    <a:pt x="1" y="3293"/>
                  </a:lnTo>
                  <a:cubicBezTo>
                    <a:pt x="1" y="3352"/>
                    <a:pt x="24" y="3412"/>
                    <a:pt x="84" y="3447"/>
                  </a:cubicBezTo>
                  <a:cubicBezTo>
                    <a:pt x="120" y="3459"/>
                    <a:pt x="144" y="3471"/>
                    <a:pt x="179" y="3471"/>
                  </a:cubicBezTo>
                  <a:cubicBezTo>
                    <a:pt x="203" y="3471"/>
                    <a:pt x="239" y="3471"/>
                    <a:pt x="251" y="3459"/>
                  </a:cubicBezTo>
                  <a:lnTo>
                    <a:pt x="3227" y="1900"/>
                  </a:lnTo>
                  <a:cubicBezTo>
                    <a:pt x="3287" y="1864"/>
                    <a:pt x="3311" y="1804"/>
                    <a:pt x="3311" y="1745"/>
                  </a:cubicBezTo>
                  <a:cubicBezTo>
                    <a:pt x="3311" y="1673"/>
                    <a:pt x="3287" y="1614"/>
                    <a:pt x="3227" y="1578"/>
                  </a:cubicBezTo>
                  <a:lnTo>
                    <a:pt x="251" y="18"/>
                  </a:lnTo>
                  <a:cubicBezTo>
                    <a:pt x="221" y="7"/>
                    <a:pt x="191" y="1"/>
                    <a:pt x="16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65" name="Imagem 64" descr="Ícone&#10;&#10;Descrição gerada automaticamente">
            <a:extLst>
              <a:ext uri="{FF2B5EF4-FFF2-40B4-BE49-F238E27FC236}">
                <a16:creationId xmlns:a16="http://schemas.microsoft.com/office/drawing/2014/main" id="{5106E52B-03CD-4ED2-AC3C-4F797CFD0F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52931" y="472695"/>
            <a:ext cx="918489" cy="1282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51899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5"/>
          <p:cNvSpPr txBox="1">
            <a:spLocks noGrp="1"/>
          </p:cNvSpPr>
          <p:nvPr>
            <p:ph type="title"/>
          </p:nvPr>
        </p:nvSpPr>
        <p:spPr>
          <a:xfrm>
            <a:off x="720000" y="473409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/>
              <a:t>Cenário</a:t>
            </a:r>
            <a:endParaRPr sz="3000" dirty="0"/>
          </a:p>
        </p:txBody>
      </p:sp>
      <p:sp>
        <p:nvSpPr>
          <p:cNvPr id="110" name="Google Shape;110;p25"/>
          <p:cNvSpPr txBox="1">
            <a:spLocks noGrp="1"/>
          </p:cNvSpPr>
          <p:nvPr>
            <p:ph type="body" idx="1"/>
          </p:nvPr>
        </p:nvSpPr>
        <p:spPr>
          <a:xfrm>
            <a:off x="720000" y="1307116"/>
            <a:ext cx="7704000" cy="1752090"/>
          </a:xfrm>
          <a:prstGeom prst="rect">
            <a:avLst/>
          </a:prstGeom>
          <a:solidFill>
            <a:schemeClr val="dk1">
              <a:alpha val="56699"/>
            </a:schemeClr>
          </a:solidFill>
        </p:spPr>
        <p:txBody>
          <a:bodyPr spcFirstLastPara="1" wrap="square" lIns="234000" tIns="234000" rIns="234000" bIns="91425" anchor="t" anchorCtr="0">
            <a:noAutofit/>
          </a:bodyPr>
          <a:lstStyle/>
          <a:p>
            <a:pPr marL="0" lvl="0" indent="0" algn="just" rtl="0">
              <a:spcAft>
                <a:spcPts val="600"/>
              </a:spcAft>
              <a:buNone/>
            </a:pPr>
            <a:r>
              <a:rPr lang="pt-BR" sz="1800" dirty="0">
                <a:solidFill>
                  <a:schemeClr val="lt2"/>
                </a:solidFill>
              </a:rPr>
              <a:t>- Buscando levar o melhor para nossos clientes em termos de qualidade de filmes e séries, nós decidimos criar a Mad </a:t>
            </a:r>
            <a:r>
              <a:rPr lang="pt-BR" sz="1800" dirty="0" err="1">
                <a:solidFill>
                  <a:schemeClr val="lt2"/>
                </a:solidFill>
              </a:rPr>
              <a:t>Monkey</a:t>
            </a:r>
            <a:r>
              <a:rPr lang="pt-BR" sz="1800" dirty="0">
                <a:solidFill>
                  <a:schemeClr val="lt2"/>
                </a:solidFill>
              </a:rPr>
              <a:t>.</a:t>
            </a:r>
          </a:p>
          <a:p>
            <a:pPr marL="0" lvl="0" indent="0" algn="just" rtl="0">
              <a:spcAft>
                <a:spcPts val="600"/>
              </a:spcAft>
              <a:buNone/>
            </a:pPr>
            <a:r>
              <a:rPr lang="pt-BR" sz="1800" dirty="0">
                <a:solidFill>
                  <a:schemeClr val="lt2"/>
                </a:solidFill>
              </a:rPr>
              <a:t>- Analisando o mercado de streaming de filmes e séries notamos que ele está começando a ficar cada vez mais competitivo e foi aí que tivemos a ideia trazer algo diferente. </a:t>
            </a:r>
          </a:p>
        </p:txBody>
      </p:sp>
      <p:pic>
        <p:nvPicPr>
          <p:cNvPr id="3" name="Imagem 2" descr="Ícone&#10;&#10;Descrição gerada automaticamente">
            <a:extLst>
              <a:ext uri="{FF2B5EF4-FFF2-40B4-BE49-F238E27FC236}">
                <a16:creationId xmlns:a16="http://schemas.microsoft.com/office/drawing/2014/main" id="{03A8D3E0-C3E8-4848-BEA4-3ECAE18856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77790" y="4241344"/>
            <a:ext cx="598976" cy="83612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5"/>
          <p:cNvSpPr txBox="1">
            <a:spLocks noGrp="1"/>
          </p:cNvSpPr>
          <p:nvPr>
            <p:ph type="title"/>
          </p:nvPr>
        </p:nvSpPr>
        <p:spPr>
          <a:xfrm>
            <a:off x="720000" y="473409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/>
              <a:t>Solução</a:t>
            </a:r>
            <a:endParaRPr sz="3000" dirty="0"/>
          </a:p>
        </p:txBody>
      </p:sp>
      <p:sp>
        <p:nvSpPr>
          <p:cNvPr id="110" name="Google Shape;110;p25"/>
          <p:cNvSpPr txBox="1">
            <a:spLocks noGrp="1"/>
          </p:cNvSpPr>
          <p:nvPr>
            <p:ph type="body" idx="1"/>
          </p:nvPr>
        </p:nvSpPr>
        <p:spPr>
          <a:xfrm>
            <a:off x="720000" y="1307116"/>
            <a:ext cx="7704000" cy="1765537"/>
          </a:xfrm>
          <a:prstGeom prst="rect">
            <a:avLst/>
          </a:prstGeom>
          <a:solidFill>
            <a:schemeClr val="dk1">
              <a:alpha val="56699"/>
            </a:schemeClr>
          </a:solidFill>
        </p:spPr>
        <p:txBody>
          <a:bodyPr spcFirstLastPara="1" wrap="square" lIns="234000" tIns="234000" rIns="234000" bIns="91425" anchor="t" anchorCtr="0">
            <a:noAutofit/>
          </a:bodyPr>
          <a:lstStyle/>
          <a:p>
            <a:pPr marL="0" lvl="0" indent="0" algn="just" rtl="0">
              <a:spcAft>
                <a:spcPts val="600"/>
              </a:spcAft>
              <a:buNone/>
            </a:pPr>
            <a:r>
              <a:rPr lang="pt-BR" sz="1800" dirty="0">
                <a:solidFill>
                  <a:schemeClr val="lt2"/>
                </a:solidFill>
              </a:rPr>
              <a:t>- Trazemos planos especiais com alta qualidade de imagem que possibilitam ao usuário baixar o vídeo para poder assistir quando quiser.</a:t>
            </a:r>
          </a:p>
          <a:p>
            <a:pPr marL="0" lvl="0" indent="0" algn="just" rtl="0">
              <a:spcAft>
                <a:spcPts val="600"/>
              </a:spcAft>
              <a:buNone/>
            </a:pPr>
            <a:r>
              <a:rPr lang="pt-BR" sz="1800" dirty="0">
                <a:solidFill>
                  <a:schemeClr val="lt2"/>
                </a:solidFill>
              </a:rPr>
              <a:t>- Possuímos também um plano especial para quem prefere curtir a nossa plataforma de forma gratuita, com a contrapartida apenas de assistir alguns anúncios.</a:t>
            </a:r>
          </a:p>
        </p:txBody>
      </p:sp>
      <p:pic>
        <p:nvPicPr>
          <p:cNvPr id="5" name="Imagem 4" descr="Ícone&#10;&#10;Descrição gerada automaticamente">
            <a:extLst>
              <a:ext uri="{FF2B5EF4-FFF2-40B4-BE49-F238E27FC236}">
                <a16:creationId xmlns:a16="http://schemas.microsoft.com/office/drawing/2014/main" id="{18207A3F-3209-4917-A67A-D256E714E0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77790" y="4241344"/>
            <a:ext cx="598976" cy="836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98175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5"/>
          <p:cNvSpPr txBox="1">
            <a:spLocks noGrp="1"/>
          </p:cNvSpPr>
          <p:nvPr>
            <p:ph type="title"/>
          </p:nvPr>
        </p:nvSpPr>
        <p:spPr>
          <a:xfrm>
            <a:off x="720000" y="473409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/>
              <a:t>Sobre nosso programa</a:t>
            </a:r>
            <a:endParaRPr sz="3000" dirty="0"/>
          </a:p>
        </p:txBody>
      </p:sp>
      <p:sp>
        <p:nvSpPr>
          <p:cNvPr id="110" name="Google Shape;110;p25"/>
          <p:cNvSpPr txBox="1">
            <a:spLocks noGrp="1"/>
          </p:cNvSpPr>
          <p:nvPr>
            <p:ph type="body" idx="1"/>
          </p:nvPr>
        </p:nvSpPr>
        <p:spPr>
          <a:xfrm>
            <a:off x="720000" y="1307115"/>
            <a:ext cx="7704000" cy="1328509"/>
          </a:xfrm>
          <a:prstGeom prst="rect">
            <a:avLst/>
          </a:prstGeom>
          <a:solidFill>
            <a:schemeClr val="dk1">
              <a:alpha val="56699"/>
            </a:schemeClr>
          </a:solidFill>
        </p:spPr>
        <p:txBody>
          <a:bodyPr spcFirstLastPara="1" wrap="square" lIns="234000" tIns="234000" rIns="234000" bIns="91425" anchor="t" anchorCtr="0">
            <a:noAutofit/>
          </a:bodyPr>
          <a:lstStyle/>
          <a:p>
            <a:pPr marL="0" lvl="0" indent="0" algn="just" rtl="0">
              <a:spcAft>
                <a:spcPts val="1200"/>
              </a:spcAft>
              <a:buNone/>
            </a:pPr>
            <a:r>
              <a:rPr lang="pt-BR" sz="1800" dirty="0">
                <a:solidFill>
                  <a:schemeClr val="lt2"/>
                </a:solidFill>
              </a:rPr>
              <a:t>- O Front-</a:t>
            </a:r>
            <a:r>
              <a:rPr lang="pt-BR" sz="1800" dirty="0" err="1">
                <a:solidFill>
                  <a:schemeClr val="lt2"/>
                </a:solidFill>
              </a:rPr>
              <a:t>end</a:t>
            </a:r>
            <a:r>
              <a:rPr lang="pt-BR" sz="1800" dirty="0">
                <a:solidFill>
                  <a:schemeClr val="lt2"/>
                </a:solidFill>
              </a:rPr>
              <a:t> de nosso programa foi desenvolvido em HTML5, CSS, JS, </a:t>
            </a:r>
            <a:r>
              <a:rPr lang="pt-BR" sz="1800" dirty="0" err="1">
                <a:solidFill>
                  <a:schemeClr val="lt2"/>
                </a:solidFill>
              </a:rPr>
              <a:t>jQuery</a:t>
            </a:r>
            <a:r>
              <a:rPr lang="pt-BR" sz="1800" dirty="0">
                <a:solidFill>
                  <a:schemeClr val="lt2"/>
                </a:solidFill>
              </a:rPr>
              <a:t>, AJAX, JSON e </a:t>
            </a:r>
            <a:r>
              <a:rPr lang="pt-BR" sz="1800" dirty="0" err="1">
                <a:solidFill>
                  <a:schemeClr val="lt2"/>
                </a:solidFill>
              </a:rPr>
              <a:t>Bootstrap</a:t>
            </a:r>
            <a:endParaRPr lang="pt-BR" sz="1800" dirty="0">
              <a:solidFill>
                <a:schemeClr val="lt2"/>
              </a:solidFill>
            </a:endParaRPr>
          </a:p>
          <a:p>
            <a:pPr marL="0" lvl="0" indent="0" algn="just" rtl="0">
              <a:spcAft>
                <a:spcPts val="1200"/>
              </a:spcAft>
              <a:buNone/>
            </a:pPr>
            <a:r>
              <a:rPr lang="pt-BR" sz="1800" dirty="0">
                <a:solidFill>
                  <a:schemeClr val="lt2"/>
                </a:solidFill>
              </a:rPr>
              <a:t>- E o Back-</a:t>
            </a:r>
            <a:r>
              <a:rPr lang="pt-BR" sz="1800" dirty="0" err="1">
                <a:solidFill>
                  <a:schemeClr val="lt2"/>
                </a:solidFill>
              </a:rPr>
              <a:t>end</a:t>
            </a:r>
            <a:r>
              <a:rPr lang="pt-BR" sz="1800" dirty="0">
                <a:solidFill>
                  <a:schemeClr val="lt2"/>
                </a:solidFill>
              </a:rPr>
              <a:t> utilizando PHP, </a:t>
            </a:r>
            <a:r>
              <a:rPr lang="pt-BR" sz="1800" dirty="0" err="1">
                <a:solidFill>
                  <a:schemeClr val="lt2"/>
                </a:solidFill>
              </a:rPr>
              <a:t>PHPMailer</a:t>
            </a:r>
            <a:r>
              <a:rPr lang="pt-BR" sz="1800" dirty="0">
                <a:solidFill>
                  <a:schemeClr val="lt2"/>
                </a:solidFill>
              </a:rPr>
              <a:t> e MySQL.</a:t>
            </a:r>
          </a:p>
        </p:txBody>
      </p:sp>
      <p:pic>
        <p:nvPicPr>
          <p:cNvPr id="5" name="Imagem 4" descr="Ícone&#10;&#10;Descrição gerada automaticamente">
            <a:extLst>
              <a:ext uri="{FF2B5EF4-FFF2-40B4-BE49-F238E27FC236}">
                <a16:creationId xmlns:a16="http://schemas.microsoft.com/office/drawing/2014/main" id="{4F0E431F-0893-43AB-8C79-8CFE6E64AD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77790" y="4241344"/>
            <a:ext cx="598976" cy="836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65204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5"/>
          <p:cNvSpPr txBox="1">
            <a:spLocks noGrp="1"/>
          </p:cNvSpPr>
          <p:nvPr>
            <p:ph type="title"/>
          </p:nvPr>
        </p:nvSpPr>
        <p:spPr>
          <a:xfrm>
            <a:off x="719999" y="117061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Protótipos</a:t>
            </a:r>
            <a:endParaRPr sz="3000" dirty="0"/>
          </a:p>
        </p:txBody>
      </p:sp>
      <p:pic>
        <p:nvPicPr>
          <p:cNvPr id="5" name="Imagem 4" descr="Ícone&#10;&#10;Descrição gerada automaticamente">
            <a:extLst>
              <a:ext uri="{FF2B5EF4-FFF2-40B4-BE49-F238E27FC236}">
                <a16:creationId xmlns:a16="http://schemas.microsoft.com/office/drawing/2014/main" id="{4F0E431F-0893-43AB-8C79-8CFE6E64AD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77790" y="4241344"/>
            <a:ext cx="598976" cy="836128"/>
          </a:xfrm>
          <a:prstGeom prst="rect">
            <a:avLst/>
          </a:prstGeom>
        </p:spPr>
      </p:pic>
      <p:pic>
        <p:nvPicPr>
          <p:cNvPr id="3" name="Imagem 2" descr="Tela de computador&#10;&#10;Descrição gerada automaticamente">
            <a:extLst>
              <a:ext uri="{FF2B5EF4-FFF2-40B4-BE49-F238E27FC236}">
                <a16:creationId xmlns:a16="http://schemas.microsoft.com/office/drawing/2014/main" id="{2F5635BA-D491-4D8D-A618-FCD54889EC0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3123" y="856385"/>
            <a:ext cx="7950876" cy="3836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93022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5"/>
          <p:cNvSpPr txBox="1">
            <a:spLocks noGrp="1"/>
          </p:cNvSpPr>
          <p:nvPr>
            <p:ph type="title"/>
          </p:nvPr>
        </p:nvSpPr>
        <p:spPr>
          <a:xfrm>
            <a:off x="719999" y="100854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Protótipos</a:t>
            </a:r>
            <a:endParaRPr sz="3000" dirty="0"/>
          </a:p>
        </p:txBody>
      </p:sp>
      <p:pic>
        <p:nvPicPr>
          <p:cNvPr id="5" name="Imagem 4" descr="Ícone&#10;&#10;Descrição gerada automaticamente">
            <a:extLst>
              <a:ext uri="{FF2B5EF4-FFF2-40B4-BE49-F238E27FC236}">
                <a16:creationId xmlns:a16="http://schemas.microsoft.com/office/drawing/2014/main" id="{4F0E431F-0893-43AB-8C79-8CFE6E64AD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77790" y="4241344"/>
            <a:ext cx="598976" cy="836128"/>
          </a:xfrm>
          <a:prstGeom prst="rect">
            <a:avLst/>
          </a:prstGeom>
        </p:spPr>
      </p:pic>
      <p:pic>
        <p:nvPicPr>
          <p:cNvPr id="4" name="Imagem 3" descr="Interface gráfica do usuário, Aplicativo&#10;&#10;Descrição gerada automaticamente">
            <a:extLst>
              <a:ext uri="{FF2B5EF4-FFF2-40B4-BE49-F238E27FC236}">
                <a16:creationId xmlns:a16="http://schemas.microsoft.com/office/drawing/2014/main" id="{F6BAAC2A-C3D9-4D67-A41E-A0AECA84A3B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7029" y="747678"/>
            <a:ext cx="7986970" cy="3849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10088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5"/>
          <p:cNvSpPr txBox="1">
            <a:spLocks noGrp="1"/>
          </p:cNvSpPr>
          <p:nvPr>
            <p:ph type="title"/>
          </p:nvPr>
        </p:nvSpPr>
        <p:spPr>
          <a:xfrm>
            <a:off x="720000" y="110338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Protótipos</a:t>
            </a:r>
            <a:endParaRPr sz="3000" dirty="0"/>
          </a:p>
        </p:txBody>
      </p:sp>
      <p:pic>
        <p:nvPicPr>
          <p:cNvPr id="5" name="Imagem 4" descr="Ícone&#10;&#10;Descrição gerada automaticamente">
            <a:extLst>
              <a:ext uri="{FF2B5EF4-FFF2-40B4-BE49-F238E27FC236}">
                <a16:creationId xmlns:a16="http://schemas.microsoft.com/office/drawing/2014/main" id="{4F0E431F-0893-43AB-8C79-8CFE6E64AD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77790" y="4241344"/>
            <a:ext cx="598976" cy="836128"/>
          </a:xfrm>
          <a:prstGeom prst="rect">
            <a:avLst/>
          </a:prstGeom>
        </p:spPr>
      </p:pic>
      <p:pic>
        <p:nvPicPr>
          <p:cNvPr id="3" name="Imagem 2" descr="Tela de computador&#10;&#10;Descrição gerada automaticamente">
            <a:extLst>
              <a:ext uri="{FF2B5EF4-FFF2-40B4-BE49-F238E27FC236}">
                <a16:creationId xmlns:a16="http://schemas.microsoft.com/office/drawing/2014/main" id="{722A138E-790F-4ECD-8BD7-6576E681EB3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7646" y="881984"/>
            <a:ext cx="7935500" cy="3864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23687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8"/>
          <p:cNvSpPr txBox="1">
            <a:spLocks noGrp="1"/>
          </p:cNvSpPr>
          <p:nvPr>
            <p:ph type="title"/>
          </p:nvPr>
        </p:nvSpPr>
        <p:spPr>
          <a:xfrm>
            <a:off x="228601" y="2258550"/>
            <a:ext cx="3267635" cy="62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dirty="0"/>
              <a:t>Funcionalidades</a:t>
            </a:r>
            <a:endParaRPr sz="3600" dirty="0"/>
          </a:p>
        </p:txBody>
      </p:sp>
      <p:cxnSp>
        <p:nvCxnSpPr>
          <p:cNvPr id="143" name="Google Shape;143;p28"/>
          <p:cNvCxnSpPr/>
          <p:nvPr/>
        </p:nvCxnSpPr>
        <p:spPr>
          <a:xfrm>
            <a:off x="6151750" y="630600"/>
            <a:ext cx="0" cy="388230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144" name="Google Shape;144;p28"/>
          <p:cNvSpPr txBox="1"/>
          <p:nvPr/>
        </p:nvSpPr>
        <p:spPr>
          <a:xfrm>
            <a:off x="2346513" y="1147850"/>
            <a:ext cx="3700964" cy="7409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spcAft>
                <a:spcPts val="0"/>
              </a:spcAft>
            </a:pPr>
            <a:r>
              <a:rPr lang="pt-BR" sz="1200" dirty="0">
                <a:solidFill>
                  <a:schemeClr val="lt2"/>
                </a:solidFill>
                <a:latin typeface="Fira Sans Condensed Light"/>
                <a:ea typeface="Fira Sans Condensed Light"/>
                <a:cs typeface="Fira Sans Condensed Light"/>
                <a:sym typeface="Fira Sans Condensed Light"/>
              </a:rPr>
              <a:t>- Realizar o seu cadastro.</a:t>
            </a:r>
          </a:p>
          <a:p>
            <a:pPr lvl="0" rtl="0">
              <a:spcBef>
                <a:spcPts val="0"/>
              </a:spcBef>
              <a:spcAft>
                <a:spcPts val="0"/>
              </a:spcAft>
            </a:pPr>
            <a:r>
              <a:rPr lang="pt-BR" sz="1200" dirty="0">
                <a:solidFill>
                  <a:schemeClr val="lt2"/>
                </a:solidFill>
                <a:latin typeface="Fira Sans Condensed Light"/>
                <a:ea typeface="Fira Sans Condensed Light"/>
                <a:cs typeface="Fira Sans Condensed Light"/>
                <a:sym typeface="Fira Sans Condensed Light"/>
              </a:rPr>
              <a:t>- Visualizar, assistir, pesquisar e </a:t>
            </a:r>
            <a:r>
              <a:rPr lang="pt-BR" sz="1200" dirty="0" err="1">
                <a:solidFill>
                  <a:schemeClr val="lt2"/>
                </a:solidFill>
                <a:latin typeface="Fira Sans Condensed Light"/>
                <a:ea typeface="Fira Sans Condensed Light"/>
                <a:cs typeface="Fira Sans Condensed Light"/>
                <a:sym typeface="Fira Sans Condensed Light"/>
              </a:rPr>
              <a:t>favoritar</a:t>
            </a:r>
            <a:r>
              <a:rPr lang="pt-BR" sz="1200" dirty="0">
                <a:solidFill>
                  <a:schemeClr val="lt2"/>
                </a:solidFill>
                <a:latin typeface="Fira Sans Condensed Light"/>
                <a:ea typeface="Fira Sans Condensed Light"/>
                <a:cs typeface="Fira Sans Condensed Light"/>
                <a:sym typeface="Fira Sans Condensed Light"/>
              </a:rPr>
              <a:t> filmes e séries.</a:t>
            </a:r>
          </a:p>
          <a:p>
            <a:pPr lvl="0" rtl="0">
              <a:spcBef>
                <a:spcPts val="0"/>
              </a:spcBef>
              <a:spcAft>
                <a:spcPts val="0"/>
              </a:spcAft>
            </a:pPr>
            <a:r>
              <a:rPr lang="pt-BR" sz="1200" dirty="0">
                <a:solidFill>
                  <a:schemeClr val="lt2"/>
                </a:solidFill>
                <a:latin typeface="Fira Sans Condensed Light"/>
                <a:ea typeface="Fira Sans Condensed Light"/>
                <a:cs typeface="Fira Sans Condensed Light"/>
                <a:sym typeface="Fira Sans Condensed Light"/>
              </a:rPr>
              <a:t>- Editar senha e cartão.</a:t>
            </a:r>
          </a:p>
        </p:txBody>
      </p:sp>
      <p:sp>
        <p:nvSpPr>
          <p:cNvPr id="145" name="Google Shape;145;p28"/>
          <p:cNvSpPr txBox="1"/>
          <p:nvPr/>
        </p:nvSpPr>
        <p:spPr>
          <a:xfrm>
            <a:off x="6256025" y="1241986"/>
            <a:ext cx="2063700" cy="5464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 dirty="0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rPr>
              <a:t>Cliente</a:t>
            </a:r>
            <a:endParaRPr sz="2400" b="1" dirty="0">
              <a:solidFill>
                <a:schemeClr val="lt2"/>
              </a:solidFill>
              <a:latin typeface="Rajdhani"/>
              <a:ea typeface="Rajdhani"/>
              <a:cs typeface="Rajdhani"/>
              <a:sym typeface="Rajdhani"/>
            </a:endParaRPr>
          </a:p>
        </p:txBody>
      </p:sp>
      <p:sp>
        <p:nvSpPr>
          <p:cNvPr id="146" name="Google Shape;146;p28"/>
          <p:cNvSpPr txBox="1"/>
          <p:nvPr/>
        </p:nvSpPr>
        <p:spPr>
          <a:xfrm>
            <a:off x="6256025" y="2015945"/>
            <a:ext cx="2063700" cy="368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dirty="0">
                <a:solidFill>
                  <a:schemeClr val="lt2"/>
                </a:solidFill>
                <a:latin typeface="Fira Sans Condensed Light"/>
                <a:ea typeface="Fira Sans Condensed Light"/>
                <a:cs typeface="Fira Sans Condensed Light"/>
                <a:sym typeface="Fira Sans Condensed Light"/>
              </a:rPr>
              <a:t>- Adicionar filmes e séries.</a:t>
            </a:r>
            <a:endParaRPr sz="1200" dirty="0">
              <a:solidFill>
                <a:schemeClr val="lt2"/>
              </a:solidFill>
              <a:latin typeface="Fira Sans Condensed Light"/>
              <a:ea typeface="Fira Sans Condensed Light"/>
              <a:cs typeface="Fira Sans Condensed Light"/>
              <a:sym typeface="Fira Sans Condensed Light"/>
            </a:endParaRPr>
          </a:p>
        </p:txBody>
      </p:sp>
      <p:sp>
        <p:nvSpPr>
          <p:cNvPr id="147" name="Google Shape;147;p28"/>
          <p:cNvSpPr txBox="1"/>
          <p:nvPr/>
        </p:nvSpPr>
        <p:spPr>
          <a:xfrm>
            <a:off x="4269441" y="2628125"/>
            <a:ext cx="1778033" cy="62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just" rtl="0">
              <a:spcBef>
                <a:spcPts val="0"/>
              </a:spcBef>
              <a:spcAft>
                <a:spcPts val="0"/>
              </a:spcAft>
            </a:pPr>
            <a:r>
              <a:rPr lang="en" sz="1200" dirty="0">
                <a:solidFill>
                  <a:schemeClr val="lt2"/>
                </a:solidFill>
                <a:latin typeface="Fira Sans Condensed Light"/>
                <a:ea typeface="Fira Sans Condensed Light"/>
                <a:cs typeface="Fira Sans Condensed Light"/>
                <a:sym typeface="Fira Sans Condensed Light"/>
              </a:rPr>
              <a:t>- Pagamento via Bitcoin.</a:t>
            </a:r>
          </a:p>
          <a:p>
            <a:pPr lvl="0" algn="just" rtl="0">
              <a:spcBef>
                <a:spcPts val="0"/>
              </a:spcBef>
              <a:spcAft>
                <a:spcPts val="0"/>
              </a:spcAft>
            </a:pPr>
            <a:r>
              <a:rPr lang="pt-BR" sz="1200" dirty="0">
                <a:solidFill>
                  <a:schemeClr val="lt2"/>
                </a:solidFill>
                <a:latin typeface="Fira Sans Condensed Light"/>
                <a:ea typeface="Fira Sans Condensed Light"/>
                <a:cs typeface="Fira Sans Condensed Light"/>
                <a:sym typeface="Fira Sans Condensed Light"/>
              </a:rPr>
              <a:t>- Comentário do usuário.</a:t>
            </a:r>
            <a:endParaRPr sz="1200" dirty="0">
              <a:solidFill>
                <a:schemeClr val="lt2"/>
              </a:solidFill>
              <a:latin typeface="Fira Sans Condensed Light"/>
              <a:ea typeface="Fira Sans Condensed Light"/>
              <a:cs typeface="Fira Sans Condensed Light"/>
              <a:sym typeface="Fira Sans Condensed Light"/>
            </a:endParaRPr>
          </a:p>
        </p:txBody>
      </p:sp>
      <p:sp>
        <p:nvSpPr>
          <p:cNvPr id="148" name="Google Shape;148;p28"/>
          <p:cNvSpPr txBox="1"/>
          <p:nvPr/>
        </p:nvSpPr>
        <p:spPr>
          <a:xfrm>
            <a:off x="6256024" y="3367300"/>
            <a:ext cx="2446959" cy="62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dirty="0">
                <a:solidFill>
                  <a:schemeClr val="lt2"/>
                </a:solidFill>
                <a:latin typeface="Fira Sans Condensed Light"/>
                <a:ea typeface="Fira Sans Condensed Light"/>
                <a:cs typeface="Fira Sans Condensed Light"/>
                <a:sym typeface="Fira Sans Condensed Light"/>
              </a:rPr>
              <a:t>- Stream em conjunto entre os usuários.</a:t>
            </a:r>
            <a:endParaRPr sz="1200" dirty="0">
              <a:solidFill>
                <a:schemeClr val="lt2"/>
              </a:solidFill>
              <a:latin typeface="Fira Sans Condensed Light"/>
              <a:ea typeface="Fira Sans Condensed Light"/>
              <a:cs typeface="Fira Sans Condensed Light"/>
              <a:sym typeface="Fira Sans Condensed Light"/>
            </a:endParaRPr>
          </a:p>
        </p:txBody>
      </p:sp>
      <p:sp>
        <p:nvSpPr>
          <p:cNvPr id="149" name="Google Shape;149;p28"/>
          <p:cNvSpPr txBox="1"/>
          <p:nvPr/>
        </p:nvSpPr>
        <p:spPr>
          <a:xfrm>
            <a:off x="3983775" y="1888950"/>
            <a:ext cx="2063700" cy="62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 dirty="0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rPr>
              <a:t>Admin</a:t>
            </a:r>
            <a:endParaRPr sz="2400" b="1" dirty="0">
              <a:solidFill>
                <a:schemeClr val="lt2"/>
              </a:solidFill>
              <a:latin typeface="Rajdhani"/>
              <a:ea typeface="Rajdhani"/>
              <a:cs typeface="Rajdhani"/>
              <a:sym typeface="Rajdhani"/>
            </a:endParaRPr>
          </a:p>
        </p:txBody>
      </p:sp>
      <p:sp>
        <p:nvSpPr>
          <p:cNvPr id="150" name="Google Shape;150;p28"/>
          <p:cNvSpPr txBox="1"/>
          <p:nvPr/>
        </p:nvSpPr>
        <p:spPr>
          <a:xfrm>
            <a:off x="6256024" y="2628125"/>
            <a:ext cx="2282855" cy="62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 dirty="0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rPr>
              <a:t>Futuras Funcionalidades</a:t>
            </a:r>
            <a:endParaRPr sz="2400" b="1" dirty="0">
              <a:solidFill>
                <a:schemeClr val="lt2"/>
              </a:solidFill>
              <a:latin typeface="Rajdhani"/>
              <a:ea typeface="Rajdhani"/>
              <a:cs typeface="Rajdhani"/>
              <a:sym typeface="Rajdhani"/>
            </a:endParaRPr>
          </a:p>
        </p:txBody>
      </p:sp>
      <p:sp>
        <p:nvSpPr>
          <p:cNvPr id="151" name="Google Shape;151;p28"/>
          <p:cNvSpPr txBox="1"/>
          <p:nvPr/>
        </p:nvSpPr>
        <p:spPr>
          <a:xfrm>
            <a:off x="3186954" y="3369225"/>
            <a:ext cx="2860521" cy="62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 dirty="0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rPr>
              <a:t>Futuros Subsistemas</a:t>
            </a:r>
            <a:endParaRPr sz="2400" b="1" dirty="0">
              <a:solidFill>
                <a:schemeClr val="lt2"/>
              </a:solidFill>
              <a:latin typeface="Rajdhani"/>
              <a:ea typeface="Rajdhani"/>
              <a:cs typeface="Rajdhani"/>
              <a:sym typeface="Rajdhani"/>
            </a:endParaRPr>
          </a:p>
        </p:txBody>
      </p:sp>
      <p:cxnSp>
        <p:nvCxnSpPr>
          <p:cNvPr id="152" name="Google Shape;152;p28"/>
          <p:cNvCxnSpPr>
            <a:cxnSpLocks/>
            <a:stCxn id="144" idx="3"/>
            <a:endCxn id="145" idx="1"/>
          </p:cNvCxnSpPr>
          <p:nvPr/>
        </p:nvCxnSpPr>
        <p:spPr>
          <a:xfrm flipV="1">
            <a:off x="6047477" y="1515226"/>
            <a:ext cx="208548" cy="3112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53" name="Google Shape;153;p28"/>
          <p:cNvCxnSpPr>
            <a:cxnSpLocks/>
            <a:stCxn id="149" idx="3"/>
            <a:endCxn id="146" idx="1"/>
          </p:cNvCxnSpPr>
          <p:nvPr/>
        </p:nvCxnSpPr>
        <p:spPr>
          <a:xfrm flipV="1">
            <a:off x="6047475" y="2200226"/>
            <a:ext cx="208550" cy="1924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54" name="Google Shape;154;p28"/>
          <p:cNvCxnSpPr>
            <a:cxnSpLocks/>
            <a:stCxn id="147" idx="3"/>
            <a:endCxn id="150" idx="1"/>
          </p:cNvCxnSpPr>
          <p:nvPr/>
        </p:nvCxnSpPr>
        <p:spPr>
          <a:xfrm>
            <a:off x="6047474" y="2941325"/>
            <a:ext cx="208550" cy="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55" name="Google Shape;155;p28"/>
          <p:cNvCxnSpPr>
            <a:cxnSpLocks/>
            <a:stCxn id="151" idx="3"/>
            <a:endCxn id="148" idx="1"/>
          </p:cNvCxnSpPr>
          <p:nvPr/>
        </p:nvCxnSpPr>
        <p:spPr>
          <a:xfrm flipV="1">
            <a:off x="6047475" y="3680500"/>
            <a:ext cx="208549" cy="1925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29" name="Imagem 28" descr="Ícone&#10;&#10;Descrição gerada automaticamente">
            <a:extLst>
              <a:ext uri="{FF2B5EF4-FFF2-40B4-BE49-F238E27FC236}">
                <a16:creationId xmlns:a16="http://schemas.microsoft.com/office/drawing/2014/main" id="{F206393A-8D3D-4EA9-A011-FBB06839AA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273" y="4194279"/>
            <a:ext cx="598976" cy="836128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5"/>
          <p:cNvSpPr txBox="1">
            <a:spLocks noGrp="1"/>
          </p:cNvSpPr>
          <p:nvPr>
            <p:ph type="title"/>
          </p:nvPr>
        </p:nvSpPr>
        <p:spPr>
          <a:xfrm>
            <a:off x="719999" y="2353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Modelo Conceitual Lógico</a:t>
            </a:r>
            <a:endParaRPr sz="3000" dirty="0"/>
          </a:p>
        </p:txBody>
      </p:sp>
      <p:pic>
        <p:nvPicPr>
          <p:cNvPr id="5" name="Imagem 4" descr="Ícone&#10;&#10;Descrição gerada automaticamente">
            <a:extLst>
              <a:ext uri="{FF2B5EF4-FFF2-40B4-BE49-F238E27FC236}">
                <a16:creationId xmlns:a16="http://schemas.microsoft.com/office/drawing/2014/main" id="{4F0E431F-0893-43AB-8C79-8CFE6E64AD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77790" y="4241344"/>
            <a:ext cx="598976" cy="836128"/>
          </a:xfrm>
          <a:prstGeom prst="rect">
            <a:avLst/>
          </a:prstGeom>
        </p:spPr>
      </p:pic>
      <p:pic>
        <p:nvPicPr>
          <p:cNvPr id="6" name="Imagem 5" descr="Interface gráfica do usuário, Diagrama&#10;&#10;Descrição gerada automaticamente">
            <a:extLst>
              <a:ext uri="{FF2B5EF4-FFF2-40B4-BE49-F238E27FC236}">
                <a16:creationId xmlns:a16="http://schemas.microsoft.com/office/drawing/2014/main" id="{B51205D7-618B-4E4A-9D7F-00FDA75461F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81798" y="861813"/>
            <a:ext cx="4580401" cy="4100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5017292"/>
      </p:ext>
    </p:extLst>
  </p:cSld>
  <p:clrMapOvr>
    <a:masterClrMapping/>
  </p:clrMapOvr>
</p:sld>
</file>

<file path=ppt/theme/theme1.xml><?xml version="1.0" encoding="utf-8"?>
<a:theme xmlns:a="http://schemas.openxmlformats.org/drawingml/2006/main" name="Ai Tech Agency by Slidesgo">
  <a:themeElements>
    <a:clrScheme name="Simple Light">
      <a:dk1>
        <a:srgbClr val="0C343D"/>
      </a:dk1>
      <a:lt1>
        <a:srgbClr val="00C3B1"/>
      </a:lt1>
      <a:dk2>
        <a:srgbClr val="CC4125"/>
      </a:dk2>
      <a:lt2>
        <a:srgbClr val="F3F3F3"/>
      </a:lt2>
      <a:accent1>
        <a:srgbClr val="0C343D"/>
      </a:accent1>
      <a:accent2>
        <a:srgbClr val="00C3B1"/>
      </a:accent2>
      <a:accent3>
        <a:srgbClr val="CC4125"/>
      </a:accent3>
      <a:accent4>
        <a:srgbClr val="F3F3F3"/>
      </a:accent4>
      <a:accent5>
        <a:srgbClr val="0C343D"/>
      </a:accent5>
      <a:accent6>
        <a:srgbClr val="00C3B1"/>
      </a:accent6>
      <a:hlink>
        <a:srgbClr val="F3F3F3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</TotalTime>
  <Words>351</Words>
  <Application>Microsoft Office PowerPoint</Application>
  <PresentationFormat>Apresentação na tela (16:9)</PresentationFormat>
  <Paragraphs>63</Paragraphs>
  <Slides>11</Slides>
  <Notes>11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11</vt:i4>
      </vt:variant>
    </vt:vector>
  </HeadingPairs>
  <TitlesOfParts>
    <vt:vector size="17" baseType="lpstr">
      <vt:lpstr>Arial</vt:lpstr>
      <vt:lpstr>Anton</vt:lpstr>
      <vt:lpstr>Fira Sans Condensed Light</vt:lpstr>
      <vt:lpstr>Advent Pro Light</vt:lpstr>
      <vt:lpstr>Rajdhani</vt:lpstr>
      <vt:lpstr>Ai Tech Agency by Slidesgo</vt:lpstr>
      <vt:lpstr>Apresentação do PowerPoint</vt:lpstr>
      <vt:lpstr>Cenário</vt:lpstr>
      <vt:lpstr>Solução</vt:lpstr>
      <vt:lpstr>Sobre nosso programa</vt:lpstr>
      <vt:lpstr>Protótipos</vt:lpstr>
      <vt:lpstr>Protótipos</vt:lpstr>
      <vt:lpstr>Protótipos</vt:lpstr>
      <vt:lpstr>Funcionalidades</vt:lpstr>
      <vt:lpstr>Modelo Conceitual Lógico</vt:lpstr>
      <vt:lpstr>Modelo de Negócio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Pedro Moreira</dc:creator>
  <cp:lastModifiedBy>Pedro Henrique Moreira</cp:lastModifiedBy>
  <cp:revision>19</cp:revision>
  <dcterms:modified xsi:type="dcterms:W3CDTF">2021-06-18T15:50:42Z</dcterms:modified>
</cp:coreProperties>
</file>